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8288000" cy="10287000"/>
  <p:notesSz cx="6858000" cy="9144000"/>
  <p:embeddedFontLst>
    <p:embeddedFont>
      <p:font typeface="Arial" charset="1" panose="020B0604020202020204"/>
      <p:regular r:id="rId33"/>
    </p:embeddedFont>
    <p:embeddedFont>
      <p:font typeface="Arial Bold" charset="1" panose="020B0704020202020204"/>
      <p:regular r:id="rId34"/>
    </p:embeddedFont>
    <p:embeddedFont>
      <p:font typeface="Century Expanded" charset="1" panose="02040604050705020304"/>
      <p:regular r:id="rId35"/>
    </p:embeddedFont>
    <p:embeddedFont>
      <p:font typeface="Century Expanded Bold" charset="1" panose="02040804060705020304"/>
      <p:regular r:id="rId36"/>
    </p:embeddedFont>
    <p:embeddedFont>
      <p:font typeface="Arial MT Pro Bold" charset="1" panose="020B0802020202020204"/>
      <p:regular r:id="rId37"/>
    </p:embeddedFont>
    <p:embeddedFont>
      <p:font typeface="Arial MT Pro" charset="1" panose="020B0502020202020204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5.png" Type="http://schemas.openxmlformats.org/officeDocument/2006/relationships/image"/><Relationship Id="rId3" Target="../media/image15.jpe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png" Type="http://schemas.openxmlformats.org/officeDocument/2006/relationships/image"/><Relationship Id="rId3" Target="../media/image15.jpe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7.png" Type="http://schemas.openxmlformats.org/officeDocument/2006/relationships/image"/><Relationship Id="rId3" Target="../media/image15.jpe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8.png" Type="http://schemas.openxmlformats.org/officeDocument/2006/relationships/image"/><Relationship Id="rId3" Target="../media/image15.jpe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9.png" Type="http://schemas.openxmlformats.org/officeDocument/2006/relationships/image"/><Relationship Id="rId3" Target="../media/image15.jpe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png" Type="http://schemas.openxmlformats.org/officeDocument/2006/relationships/image"/><Relationship Id="rId3" Target="../media/image15.jpe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png" Type="http://schemas.openxmlformats.org/officeDocument/2006/relationships/image"/><Relationship Id="rId3" Target="../media/image15.jpe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2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3.pn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4.png" Type="http://schemas.openxmlformats.org/officeDocument/2006/relationships/image"/><Relationship Id="rId3" Target="../media/image15.jpe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svg" Type="http://schemas.openxmlformats.org/officeDocument/2006/relationships/image"/><Relationship Id="rId11" Target="../media/image13.png" Type="http://schemas.openxmlformats.org/officeDocument/2006/relationships/image"/><Relationship Id="rId12" Target="../media/image14.svg" Type="http://schemas.openxmlformats.org/officeDocument/2006/relationships/image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5.png" Type="http://schemas.openxmlformats.org/officeDocument/2006/relationships/image"/><Relationship Id="rId3" Target="../media/image15.jpe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6.png" Type="http://schemas.openxmlformats.org/officeDocument/2006/relationships/image"/><Relationship Id="rId3" Target="../media/image15.jpe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7.png" Type="http://schemas.openxmlformats.org/officeDocument/2006/relationships/image"/><Relationship Id="rId3" Target="../media/image15.jpe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png" Type="http://schemas.openxmlformats.org/officeDocument/2006/relationships/image"/><Relationship Id="rId3" Target="../media/image15.jpe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9.png" Type="http://schemas.openxmlformats.org/officeDocument/2006/relationships/image"/><Relationship Id="rId3" Target="../media/image15.jpe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0.pn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1.pn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8.svg" Type="http://schemas.openxmlformats.org/officeDocument/2006/relationships/image"/><Relationship Id="rId11" Target="../media/image89.png" Type="http://schemas.openxmlformats.org/officeDocument/2006/relationships/image"/><Relationship Id="rId12" Target="../media/image90.svg" Type="http://schemas.openxmlformats.org/officeDocument/2006/relationships/image"/><Relationship Id="rId2" Target="../media/image82.png" Type="http://schemas.openxmlformats.org/officeDocument/2006/relationships/image"/><Relationship Id="rId3" Target="../media/image83.svg" Type="http://schemas.openxmlformats.org/officeDocument/2006/relationships/image"/><Relationship Id="rId4" Target="../media/image84.jpeg" Type="http://schemas.openxmlformats.org/officeDocument/2006/relationships/image"/><Relationship Id="rId5" Target="../media/image52.png" Type="http://schemas.openxmlformats.org/officeDocument/2006/relationships/image"/><Relationship Id="rId6" Target="../media/image53.svg" Type="http://schemas.openxmlformats.org/officeDocument/2006/relationships/image"/><Relationship Id="rId7" Target="../media/image85.png" Type="http://schemas.openxmlformats.org/officeDocument/2006/relationships/image"/><Relationship Id="rId8" Target="../media/image86.svg" Type="http://schemas.openxmlformats.org/officeDocument/2006/relationships/image"/><Relationship Id="rId9" Target="../media/image8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11" Target="../media/image24.png" Type="http://schemas.openxmlformats.org/officeDocument/2006/relationships/image"/><Relationship Id="rId12" Target="../media/image25.png" Type="http://schemas.openxmlformats.org/officeDocument/2006/relationships/image"/><Relationship Id="rId13" Target="../media/image26.png" Type="http://schemas.openxmlformats.org/officeDocument/2006/relationships/image"/><Relationship Id="rId14" Target="../media/image27.png" Type="http://schemas.openxmlformats.org/officeDocument/2006/relationships/image"/><Relationship Id="rId15" Target="../media/image28.png" Type="http://schemas.openxmlformats.org/officeDocument/2006/relationships/image"/><Relationship Id="rId16" Target="../media/image29.png" Type="http://schemas.openxmlformats.org/officeDocument/2006/relationships/image"/><Relationship Id="rId17" Target="../media/image30.png" Type="http://schemas.openxmlformats.org/officeDocument/2006/relationships/image"/><Relationship Id="rId18" Target="../media/image31.png" Type="http://schemas.openxmlformats.org/officeDocument/2006/relationships/image"/><Relationship Id="rId19" Target="../media/image32.png" Type="http://schemas.openxmlformats.org/officeDocument/2006/relationships/image"/><Relationship Id="rId2" Target="../media/image15.jpeg" Type="http://schemas.openxmlformats.org/officeDocument/2006/relationships/image"/><Relationship Id="rId20" Target="../media/image33.svg" Type="http://schemas.openxmlformats.org/officeDocument/2006/relationships/image"/><Relationship Id="rId21" Target="../media/image34.png" Type="http://schemas.openxmlformats.org/officeDocument/2006/relationships/image"/><Relationship Id="rId22" Target="../media/image35.png" Type="http://schemas.openxmlformats.org/officeDocument/2006/relationships/image"/><Relationship Id="rId23" Target="../media/image36.png" Type="http://schemas.openxmlformats.org/officeDocument/2006/relationships/image"/><Relationship Id="rId24" Target="../media/image37.png" Type="http://schemas.openxmlformats.org/officeDocument/2006/relationships/image"/><Relationship Id="rId25" Target="../media/image5.png" Type="http://schemas.openxmlformats.org/officeDocument/2006/relationships/image"/><Relationship Id="rId26" Target="../media/image6.svg" Type="http://schemas.openxmlformats.org/officeDocument/2006/relationships/image"/><Relationship Id="rId27" Target="../media/image38.png" Type="http://schemas.openxmlformats.org/officeDocument/2006/relationships/image"/><Relationship Id="rId28" Target="../media/image39.png" Type="http://schemas.openxmlformats.org/officeDocument/2006/relationships/image"/><Relationship Id="rId29" Target="../media/image40.png" Type="http://schemas.openxmlformats.org/officeDocument/2006/relationships/image"/><Relationship Id="rId3" Target="../media/image16.png" Type="http://schemas.openxmlformats.org/officeDocument/2006/relationships/image"/><Relationship Id="rId30" Target="../media/image41.png" Type="http://schemas.openxmlformats.org/officeDocument/2006/relationships/image"/><Relationship Id="rId31" Target="../media/image42.png" Type="http://schemas.openxmlformats.org/officeDocument/2006/relationships/image"/><Relationship Id="rId32" Target="../media/image43.png" Type="http://schemas.openxmlformats.org/officeDocument/2006/relationships/image"/><Relationship Id="rId33" Target="../media/image44.png" Type="http://schemas.openxmlformats.org/officeDocument/2006/relationships/image"/><Relationship Id="rId34" Target="../media/image45.png" Type="http://schemas.openxmlformats.org/officeDocument/2006/relationships/image"/><Relationship Id="rId35" Target="../media/image46.png" Type="http://schemas.openxmlformats.org/officeDocument/2006/relationships/image"/><Relationship Id="rId36" Target="../media/image47.png" Type="http://schemas.openxmlformats.org/officeDocument/2006/relationships/image"/><Relationship Id="rId37" Target="../media/image48.png" Type="http://schemas.openxmlformats.org/officeDocument/2006/relationships/image"/><Relationship Id="rId38" Target="../media/image49.png" Type="http://schemas.openxmlformats.org/officeDocument/2006/relationships/image"/><Relationship Id="rId39" Target="../media/image50.png" Type="http://schemas.openxmlformats.org/officeDocument/2006/relationships/image"/><Relationship Id="rId4" Target="../media/image17.svg" Type="http://schemas.openxmlformats.org/officeDocument/2006/relationships/image"/><Relationship Id="rId40" Target="../media/image51.png" Type="http://schemas.openxmlformats.org/officeDocument/2006/relationships/image"/><Relationship Id="rId41" Target="../media/image52.png" Type="http://schemas.openxmlformats.org/officeDocument/2006/relationships/image"/><Relationship Id="rId42" Target="../media/image53.sv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20.png" Type="http://schemas.openxmlformats.org/officeDocument/2006/relationships/image"/><Relationship Id="rId8" Target="../media/image21.png" Type="http://schemas.openxmlformats.org/officeDocument/2006/relationships/image"/><Relationship Id="rId9" Target="../media/image2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pn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5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6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7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3.png" Type="http://schemas.openxmlformats.org/officeDocument/2006/relationships/image"/><Relationship Id="rId2" Target="../media/image58.pn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59.png" Type="http://schemas.openxmlformats.org/officeDocument/2006/relationships/image"/><Relationship Id="rId7" Target="../media/image60.png" Type="http://schemas.openxmlformats.org/officeDocument/2006/relationships/image"/><Relationship Id="rId8" Target="../media/image61.png" Type="http://schemas.openxmlformats.org/officeDocument/2006/relationships/image"/><Relationship Id="rId9" Target="../media/image6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png" Type="http://schemas.openxmlformats.org/officeDocument/2006/relationships/image"/><Relationship Id="rId3" Target="../media/image15.jpe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865523" y="7530727"/>
            <a:ext cx="7027028" cy="1137444"/>
            <a:chOff x="0" y="0"/>
            <a:chExt cx="9369371" cy="151659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369371" cy="1516592"/>
            </a:xfrm>
            <a:custGeom>
              <a:avLst/>
              <a:gdLst/>
              <a:ahLst/>
              <a:cxnLst/>
              <a:rect r="r" b="b" t="t" l="l"/>
              <a:pathLst>
                <a:path h="1516592" w="9369371">
                  <a:moveTo>
                    <a:pt x="0" y="0"/>
                  </a:moveTo>
                  <a:lnTo>
                    <a:pt x="9369371" y="0"/>
                  </a:lnTo>
                  <a:lnTo>
                    <a:pt x="9369371" y="1516592"/>
                  </a:lnTo>
                  <a:lnTo>
                    <a:pt x="0" y="15165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19050"/>
              <a:ext cx="9369371" cy="1497542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488"/>
                </a:lnSpc>
              </a:pPr>
              <a:r>
                <a:rPr lang="en-US" sz="323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Consultoria em Engenharia &amp; Projetos </a:t>
              </a:r>
            </a:p>
            <a:p>
              <a:pPr algn="l">
                <a:lnSpc>
                  <a:spcPts val="3488"/>
                </a:lnSpc>
              </a:pPr>
              <a:r>
                <a:rPr lang="en-US" sz="323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Agronômicos e Industriais 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695912" y="7648598"/>
            <a:ext cx="68578" cy="901701"/>
            <a:chOff x="0" y="0"/>
            <a:chExt cx="91438" cy="120226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440" cy="1202309"/>
            </a:xfrm>
            <a:custGeom>
              <a:avLst/>
              <a:gdLst/>
              <a:ahLst/>
              <a:cxnLst/>
              <a:rect r="r" b="b" t="t" l="l"/>
              <a:pathLst>
                <a:path h="1202309" w="91440">
                  <a:moveTo>
                    <a:pt x="0" y="0"/>
                  </a:moveTo>
                  <a:lnTo>
                    <a:pt x="91440" y="0"/>
                  </a:lnTo>
                  <a:lnTo>
                    <a:pt x="91440" y="1202309"/>
                  </a:lnTo>
                  <a:lnTo>
                    <a:pt x="0" y="1202309"/>
                  </a:lnTo>
                  <a:close/>
                </a:path>
              </a:pathLst>
            </a:custGeom>
            <a:solidFill>
              <a:srgbClr val="F18634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6671627" y="9078525"/>
            <a:ext cx="4944747" cy="749688"/>
          </a:xfrm>
          <a:custGeom>
            <a:avLst/>
            <a:gdLst/>
            <a:ahLst/>
            <a:cxnLst/>
            <a:rect r="r" b="b" t="t" l="l"/>
            <a:pathLst>
              <a:path h="749688" w="4944747">
                <a:moveTo>
                  <a:pt x="0" y="0"/>
                </a:moveTo>
                <a:lnTo>
                  <a:pt x="4944747" y="0"/>
                </a:lnTo>
                <a:lnTo>
                  <a:pt x="4944747" y="749688"/>
                </a:lnTo>
                <a:lnTo>
                  <a:pt x="0" y="7496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02" r="0" b="-102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28398" y="1967500"/>
            <a:ext cx="16831204" cy="7677386"/>
          </a:xfrm>
          <a:custGeom>
            <a:avLst/>
            <a:gdLst/>
            <a:ahLst/>
            <a:cxnLst/>
            <a:rect r="r" b="b" t="t" l="l"/>
            <a:pathLst>
              <a:path h="7677386" w="16831204">
                <a:moveTo>
                  <a:pt x="0" y="0"/>
                </a:moveTo>
                <a:lnTo>
                  <a:pt x="16831204" y="0"/>
                </a:lnTo>
                <a:lnTo>
                  <a:pt x="16831204" y="7677386"/>
                </a:lnTo>
                <a:lnTo>
                  <a:pt x="0" y="76773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52" t="-21915" r="-4201" b="-99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584796"/>
          </a:xfrm>
          <a:custGeom>
            <a:avLst/>
            <a:gdLst/>
            <a:ahLst/>
            <a:cxnLst/>
            <a:rect r="r" b="b" t="t" l="l"/>
            <a:pathLst>
              <a:path h="1584796" w="18288000">
                <a:moveTo>
                  <a:pt x="0" y="0"/>
                </a:moveTo>
                <a:lnTo>
                  <a:pt x="18288000" y="0"/>
                </a:lnTo>
                <a:lnTo>
                  <a:pt x="18288000" y="1584796"/>
                </a:lnTo>
                <a:lnTo>
                  <a:pt x="0" y="1584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32585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192084" y="234392"/>
            <a:ext cx="13903832" cy="1116012"/>
            <a:chOff x="0" y="0"/>
            <a:chExt cx="18538443" cy="148801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538444" cy="1488016"/>
            </a:xfrm>
            <a:custGeom>
              <a:avLst/>
              <a:gdLst/>
              <a:ahLst/>
              <a:cxnLst/>
              <a:rect r="r" b="b" t="t" l="l"/>
              <a:pathLst>
                <a:path h="1488016" w="18538444">
                  <a:moveTo>
                    <a:pt x="0" y="0"/>
                  </a:moveTo>
                  <a:lnTo>
                    <a:pt x="18538444" y="0"/>
                  </a:lnTo>
                  <a:lnTo>
                    <a:pt x="18538444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28575"/>
              <a:ext cx="18538443" cy="14594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536"/>
                </a:lnSpc>
              </a:pPr>
              <a:r>
                <a:rPr lang="en-US" sz="42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Modelos de Projeto - Irrigação on Farm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6768287" y="921619"/>
            <a:ext cx="1519708" cy="1326354"/>
            <a:chOff x="0" y="0"/>
            <a:chExt cx="2026278" cy="1768472"/>
          </a:xfrm>
        </p:grpSpPr>
        <p:grpSp>
          <p:nvGrpSpPr>
            <p:cNvPr name="Group 8" id="8"/>
            <p:cNvGrpSpPr/>
            <p:nvPr/>
          </p:nvGrpSpPr>
          <p:grpSpPr>
            <a:xfrm rot="-10800000">
              <a:off x="0" y="0"/>
              <a:ext cx="2026278" cy="1768472"/>
              <a:chOff x="0" y="0"/>
              <a:chExt cx="2026278" cy="1768472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026158" cy="1768348"/>
              </a:xfrm>
              <a:custGeom>
                <a:avLst/>
                <a:gdLst/>
                <a:ahLst/>
                <a:cxnLst/>
                <a:rect r="r" b="b" t="t" l="l"/>
                <a:pathLst>
                  <a:path h="1768348" w="2026158">
                    <a:moveTo>
                      <a:pt x="0" y="0"/>
                    </a:moveTo>
                    <a:lnTo>
                      <a:pt x="1013079" y="0"/>
                    </a:lnTo>
                    <a:cubicBezTo>
                      <a:pt x="1572641" y="0"/>
                      <a:pt x="2026158" y="395859"/>
                      <a:pt x="2026158" y="884174"/>
                    </a:cubicBezTo>
                    <a:cubicBezTo>
                      <a:pt x="2026158" y="1372489"/>
                      <a:pt x="1572514" y="1768348"/>
                      <a:pt x="1013079" y="1768348"/>
                    </a:cubicBezTo>
                    <a:lnTo>
                      <a:pt x="0" y="176834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367662" y="387348"/>
              <a:ext cx="1352972" cy="993776"/>
            </a:xfrm>
            <a:custGeom>
              <a:avLst/>
              <a:gdLst/>
              <a:ahLst/>
              <a:cxnLst/>
              <a:rect r="r" b="b" t="t" l="l"/>
              <a:pathLst>
                <a:path h="993776" w="1352972">
                  <a:moveTo>
                    <a:pt x="0" y="0"/>
                  </a:moveTo>
                  <a:lnTo>
                    <a:pt x="1352972" y="0"/>
                  </a:lnTo>
                  <a:lnTo>
                    <a:pt x="1352972" y="993776"/>
                  </a:lnTo>
                  <a:lnTo>
                    <a:pt x="0" y="993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258" r="0" b="-258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87997" y="1773420"/>
            <a:ext cx="17512007" cy="8237478"/>
          </a:xfrm>
          <a:custGeom>
            <a:avLst/>
            <a:gdLst/>
            <a:ahLst/>
            <a:cxnLst/>
            <a:rect r="r" b="b" t="t" l="l"/>
            <a:pathLst>
              <a:path h="8237478" w="17512007">
                <a:moveTo>
                  <a:pt x="0" y="0"/>
                </a:moveTo>
                <a:lnTo>
                  <a:pt x="17512006" y="0"/>
                </a:lnTo>
                <a:lnTo>
                  <a:pt x="17512006" y="8237478"/>
                </a:lnTo>
                <a:lnTo>
                  <a:pt x="0" y="82374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581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584796"/>
          </a:xfrm>
          <a:custGeom>
            <a:avLst/>
            <a:gdLst/>
            <a:ahLst/>
            <a:cxnLst/>
            <a:rect r="r" b="b" t="t" l="l"/>
            <a:pathLst>
              <a:path h="1584796" w="18288000">
                <a:moveTo>
                  <a:pt x="0" y="0"/>
                </a:moveTo>
                <a:lnTo>
                  <a:pt x="18288000" y="0"/>
                </a:lnTo>
                <a:lnTo>
                  <a:pt x="18288000" y="1584796"/>
                </a:lnTo>
                <a:lnTo>
                  <a:pt x="0" y="1584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32585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921619"/>
            <a:ext cx="1519708" cy="1326354"/>
            <a:chOff x="0" y="0"/>
            <a:chExt cx="2026278" cy="176847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026158" cy="1768348"/>
            </a:xfrm>
            <a:custGeom>
              <a:avLst/>
              <a:gdLst/>
              <a:ahLst/>
              <a:cxnLst/>
              <a:rect r="r" b="b" t="t" l="l"/>
              <a:pathLst>
                <a:path h="1768348" w="2026158">
                  <a:moveTo>
                    <a:pt x="0" y="0"/>
                  </a:moveTo>
                  <a:lnTo>
                    <a:pt x="1013079" y="0"/>
                  </a:lnTo>
                  <a:cubicBezTo>
                    <a:pt x="1572641" y="0"/>
                    <a:pt x="2026158" y="395859"/>
                    <a:pt x="2026158" y="884174"/>
                  </a:cubicBezTo>
                  <a:cubicBezTo>
                    <a:pt x="2026158" y="1372489"/>
                    <a:pt x="1572514" y="1768348"/>
                    <a:pt x="1013079" y="1768348"/>
                  </a:cubicBezTo>
                  <a:lnTo>
                    <a:pt x="0" y="176834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6" id="6"/>
          <p:cNvSpPr/>
          <p:nvPr/>
        </p:nvSpPr>
        <p:spPr>
          <a:xfrm flipH="true" flipV="false" rot="0">
            <a:off x="252490" y="1212130"/>
            <a:ext cx="1014729" cy="745332"/>
          </a:xfrm>
          <a:custGeom>
            <a:avLst/>
            <a:gdLst/>
            <a:ahLst/>
            <a:cxnLst/>
            <a:rect r="r" b="b" t="t" l="l"/>
            <a:pathLst>
              <a:path h="745332" w="1014729">
                <a:moveTo>
                  <a:pt x="1014729" y="0"/>
                </a:moveTo>
                <a:lnTo>
                  <a:pt x="0" y="0"/>
                </a:lnTo>
                <a:lnTo>
                  <a:pt x="0" y="745332"/>
                </a:lnTo>
                <a:lnTo>
                  <a:pt x="1014729" y="745332"/>
                </a:lnTo>
                <a:lnTo>
                  <a:pt x="101472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258" r="0" b="-258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2192084" y="234392"/>
            <a:ext cx="13903832" cy="1116012"/>
            <a:chOff x="0" y="0"/>
            <a:chExt cx="18538443" cy="148801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8538444" cy="1488016"/>
            </a:xfrm>
            <a:custGeom>
              <a:avLst/>
              <a:gdLst/>
              <a:ahLst/>
              <a:cxnLst/>
              <a:rect r="r" b="b" t="t" l="l"/>
              <a:pathLst>
                <a:path h="1488016" w="18538444">
                  <a:moveTo>
                    <a:pt x="0" y="0"/>
                  </a:moveTo>
                  <a:lnTo>
                    <a:pt x="18538444" y="0"/>
                  </a:lnTo>
                  <a:lnTo>
                    <a:pt x="18538444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28575"/>
              <a:ext cx="18538443" cy="14594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536"/>
                </a:lnSpc>
              </a:pPr>
              <a:r>
                <a:rPr lang="en-US" sz="42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Modelos de Projeto - Irrigação on Farm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07437" y="1584796"/>
            <a:ext cx="17873125" cy="8334715"/>
          </a:xfrm>
          <a:custGeom>
            <a:avLst/>
            <a:gdLst/>
            <a:ahLst/>
            <a:cxnLst/>
            <a:rect r="r" b="b" t="t" l="l"/>
            <a:pathLst>
              <a:path h="8334715" w="17873125">
                <a:moveTo>
                  <a:pt x="0" y="0"/>
                </a:moveTo>
                <a:lnTo>
                  <a:pt x="17873126" y="0"/>
                </a:lnTo>
                <a:lnTo>
                  <a:pt x="17873126" y="8334714"/>
                </a:lnTo>
                <a:lnTo>
                  <a:pt x="0" y="83347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0623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584796"/>
          </a:xfrm>
          <a:custGeom>
            <a:avLst/>
            <a:gdLst/>
            <a:ahLst/>
            <a:cxnLst/>
            <a:rect r="r" b="b" t="t" l="l"/>
            <a:pathLst>
              <a:path h="1584796" w="18288000">
                <a:moveTo>
                  <a:pt x="0" y="0"/>
                </a:moveTo>
                <a:lnTo>
                  <a:pt x="18288000" y="0"/>
                </a:lnTo>
                <a:lnTo>
                  <a:pt x="18288000" y="1584796"/>
                </a:lnTo>
                <a:lnTo>
                  <a:pt x="0" y="1584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32585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192084" y="234392"/>
            <a:ext cx="13903832" cy="1116012"/>
            <a:chOff x="0" y="0"/>
            <a:chExt cx="18538443" cy="148801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538444" cy="1488016"/>
            </a:xfrm>
            <a:custGeom>
              <a:avLst/>
              <a:gdLst/>
              <a:ahLst/>
              <a:cxnLst/>
              <a:rect r="r" b="b" t="t" l="l"/>
              <a:pathLst>
                <a:path h="1488016" w="18538444">
                  <a:moveTo>
                    <a:pt x="0" y="0"/>
                  </a:moveTo>
                  <a:lnTo>
                    <a:pt x="18538444" y="0"/>
                  </a:lnTo>
                  <a:lnTo>
                    <a:pt x="18538444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28575"/>
              <a:ext cx="18538443" cy="14594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536"/>
                </a:lnSpc>
              </a:pPr>
              <a:r>
                <a:rPr lang="en-US" sz="42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Modelos de projeto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6768287" y="921619"/>
            <a:ext cx="1519708" cy="1326354"/>
            <a:chOff x="0" y="0"/>
            <a:chExt cx="2026278" cy="1768472"/>
          </a:xfrm>
        </p:grpSpPr>
        <p:grpSp>
          <p:nvGrpSpPr>
            <p:cNvPr name="Group 8" id="8"/>
            <p:cNvGrpSpPr/>
            <p:nvPr/>
          </p:nvGrpSpPr>
          <p:grpSpPr>
            <a:xfrm rot="-10800000">
              <a:off x="0" y="0"/>
              <a:ext cx="2026278" cy="1768472"/>
              <a:chOff x="0" y="0"/>
              <a:chExt cx="2026278" cy="1768472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026158" cy="1768348"/>
              </a:xfrm>
              <a:custGeom>
                <a:avLst/>
                <a:gdLst/>
                <a:ahLst/>
                <a:cxnLst/>
                <a:rect r="r" b="b" t="t" l="l"/>
                <a:pathLst>
                  <a:path h="1768348" w="2026158">
                    <a:moveTo>
                      <a:pt x="0" y="0"/>
                    </a:moveTo>
                    <a:lnTo>
                      <a:pt x="1013079" y="0"/>
                    </a:lnTo>
                    <a:cubicBezTo>
                      <a:pt x="1572641" y="0"/>
                      <a:pt x="2026158" y="395859"/>
                      <a:pt x="2026158" y="884174"/>
                    </a:cubicBezTo>
                    <a:cubicBezTo>
                      <a:pt x="2026158" y="1372489"/>
                      <a:pt x="1572514" y="1768348"/>
                      <a:pt x="1013079" y="1768348"/>
                    </a:cubicBezTo>
                    <a:lnTo>
                      <a:pt x="0" y="176834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367662" y="387348"/>
              <a:ext cx="1352972" cy="993776"/>
            </a:xfrm>
            <a:custGeom>
              <a:avLst/>
              <a:gdLst/>
              <a:ahLst/>
              <a:cxnLst/>
              <a:rect r="r" b="b" t="t" l="l"/>
              <a:pathLst>
                <a:path h="993776" w="1352972">
                  <a:moveTo>
                    <a:pt x="0" y="0"/>
                  </a:moveTo>
                  <a:lnTo>
                    <a:pt x="1352972" y="0"/>
                  </a:lnTo>
                  <a:lnTo>
                    <a:pt x="1352972" y="993776"/>
                  </a:lnTo>
                  <a:lnTo>
                    <a:pt x="0" y="993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258" r="0" b="-258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5761" y="1894577"/>
            <a:ext cx="16776479" cy="7846044"/>
          </a:xfrm>
          <a:custGeom>
            <a:avLst/>
            <a:gdLst/>
            <a:ahLst/>
            <a:cxnLst/>
            <a:rect r="r" b="b" t="t" l="l"/>
            <a:pathLst>
              <a:path h="7846044" w="16776479">
                <a:moveTo>
                  <a:pt x="0" y="0"/>
                </a:moveTo>
                <a:lnTo>
                  <a:pt x="16776478" y="0"/>
                </a:lnTo>
                <a:lnTo>
                  <a:pt x="16776478" y="7846044"/>
                </a:lnTo>
                <a:lnTo>
                  <a:pt x="0" y="7846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0274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584796"/>
          </a:xfrm>
          <a:custGeom>
            <a:avLst/>
            <a:gdLst/>
            <a:ahLst/>
            <a:cxnLst/>
            <a:rect r="r" b="b" t="t" l="l"/>
            <a:pathLst>
              <a:path h="1584796" w="18288000">
                <a:moveTo>
                  <a:pt x="0" y="0"/>
                </a:moveTo>
                <a:lnTo>
                  <a:pt x="18288000" y="0"/>
                </a:lnTo>
                <a:lnTo>
                  <a:pt x="18288000" y="1584796"/>
                </a:lnTo>
                <a:lnTo>
                  <a:pt x="0" y="1584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32585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192084" y="234392"/>
            <a:ext cx="13903832" cy="1116012"/>
            <a:chOff x="0" y="0"/>
            <a:chExt cx="18538443" cy="148801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538444" cy="1488016"/>
            </a:xfrm>
            <a:custGeom>
              <a:avLst/>
              <a:gdLst/>
              <a:ahLst/>
              <a:cxnLst/>
              <a:rect r="r" b="b" t="t" l="l"/>
              <a:pathLst>
                <a:path h="1488016" w="18538444">
                  <a:moveTo>
                    <a:pt x="0" y="0"/>
                  </a:moveTo>
                  <a:lnTo>
                    <a:pt x="18538444" y="0"/>
                  </a:lnTo>
                  <a:lnTo>
                    <a:pt x="18538444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28575"/>
              <a:ext cx="18538443" cy="14594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536"/>
                </a:lnSpc>
              </a:pPr>
              <a:r>
                <a:rPr lang="en-US" sz="42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Modelos de projeto - Elétrica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0" y="921619"/>
            <a:ext cx="1519708" cy="1326354"/>
            <a:chOff x="0" y="0"/>
            <a:chExt cx="2026278" cy="1768472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2026278" cy="1768472"/>
              <a:chOff x="0" y="0"/>
              <a:chExt cx="2026278" cy="1768472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026158" cy="1768348"/>
              </a:xfrm>
              <a:custGeom>
                <a:avLst/>
                <a:gdLst/>
                <a:ahLst/>
                <a:cxnLst/>
                <a:rect r="r" b="b" t="t" l="l"/>
                <a:pathLst>
                  <a:path h="1768348" w="2026158">
                    <a:moveTo>
                      <a:pt x="0" y="0"/>
                    </a:moveTo>
                    <a:lnTo>
                      <a:pt x="1013079" y="0"/>
                    </a:lnTo>
                    <a:cubicBezTo>
                      <a:pt x="1572641" y="0"/>
                      <a:pt x="2026158" y="395859"/>
                      <a:pt x="2026158" y="884174"/>
                    </a:cubicBezTo>
                    <a:cubicBezTo>
                      <a:pt x="2026158" y="1372489"/>
                      <a:pt x="1572514" y="1768348"/>
                      <a:pt x="1013079" y="1768348"/>
                    </a:cubicBezTo>
                    <a:lnTo>
                      <a:pt x="0" y="176834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true" flipV="false" rot="0">
              <a:off x="336653" y="387348"/>
              <a:ext cx="1352972" cy="993776"/>
            </a:xfrm>
            <a:custGeom>
              <a:avLst/>
              <a:gdLst/>
              <a:ahLst/>
              <a:cxnLst/>
              <a:rect r="r" b="b" t="t" l="l"/>
              <a:pathLst>
                <a:path h="993776" w="1352972">
                  <a:moveTo>
                    <a:pt x="1352972" y="0"/>
                  </a:moveTo>
                  <a:lnTo>
                    <a:pt x="0" y="0"/>
                  </a:lnTo>
                  <a:lnTo>
                    <a:pt x="0" y="993776"/>
                  </a:lnTo>
                  <a:lnTo>
                    <a:pt x="1352972" y="993776"/>
                  </a:lnTo>
                  <a:lnTo>
                    <a:pt x="135297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258" r="0" b="-258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43744" y="2048967"/>
            <a:ext cx="16800511" cy="7789012"/>
          </a:xfrm>
          <a:custGeom>
            <a:avLst/>
            <a:gdLst/>
            <a:ahLst/>
            <a:cxnLst/>
            <a:rect r="r" b="b" t="t" l="l"/>
            <a:pathLst>
              <a:path h="7789012" w="16800511">
                <a:moveTo>
                  <a:pt x="0" y="0"/>
                </a:moveTo>
                <a:lnTo>
                  <a:pt x="16800512" y="0"/>
                </a:lnTo>
                <a:lnTo>
                  <a:pt x="16800512" y="7789011"/>
                </a:lnTo>
                <a:lnTo>
                  <a:pt x="0" y="77890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1328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584796"/>
          </a:xfrm>
          <a:custGeom>
            <a:avLst/>
            <a:gdLst/>
            <a:ahLst/>
            <a:cxnLst/>
            <a:rect r="r" b="b" t="t" l="l"/>
            <a:pathLst>
              <a:path h="1584796" w="18288000">
                <a:moveTo>
                  <a:pt x="0" y="0"/>
                </a:moveTo>
                <a:lnTo>
                  <a:pt x="18288000" y="0"/>
                </a:lnTo>
                <a:lnTo>
                  <a:pt x="18288000" y="1584796"/>
                </a:lnTo>
                <a:lnTo>
                  <a:pt x="0" y="1584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32585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192084" y="234392"/>
            <a:ext cx="13903832" cy="1116012"/>
            <a:chOff x="0" y="0"/>
            <a:chExt cx="18538443" cy="148801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538444" cy="1488016"/>
            </a:xfrm>
            <a:custGeom>
              <a:avLst/>
              <a:gdLst/>
              <a:ahLst/>
              <a:cxnLst/>
              <a:rect r="r" b="b" t="t" l="l"/>
              <a:pathLst>
                <a:path h="1488016" w="18538444">
                  <a:moveTo>
                    <a:pt x="0" y="0"/>
                  </a:moveTo>
                  <a:lnTo>
                    <a:pt x="18538444" y="0"/>
                  </a:lnTo>
                  <a:lnTo>
                    <a:pt x="18538444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28575"/>
              <a:ext cx="18538443" cy="14594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536"/>
                </a:lnSpc>
              </a:pPr>
              <a:r>
                <a:rPr lang="en-US" sz="42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Modelos de projeto - Elétrica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6768287" y="921619"/>
            <a:ext cx="1519708" cy="1326354"/>
            <a:chOff x="0" y="0"/>
            <a:chExt cx="2026278" cy="1768472"/>
          </a:xfrm>
        </p:grpSpPr>
        <p:grpSp>
          <p:nvGrpSpPr>
            <p:cNvPr name="Group 8" id="8"/>
            <p:cNvGrpSpPr/>
            <p:nvPr/>
          </p:nvGrpSpPr>
          <p:grpSpPr>
            <a:xfrm rot="-10800000">
              <a:off x="0" y="0"/>
              <a:ext cx="2026278" cy="1768472"/>
              <a:chOff x="0" y="0"/>
              <a:chExt cx="2026278" cy="1768472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026158" cy="1768348"/>
              </a:xfrm>
              <a:custGeom>
                <a:avLst/>
                <a:gdLst/>
                <a:ahLst/>
                <a:cxnLst/>
                <a:rect r="r" b="b" t="t" l="l"/>
                <a:pathLst>
                  <a:path h="1768348" w="2026158">
                    <a:moveTo>
                      <a:pt x="0" y="0"/>
                    </a:moveTo>
                    <a:lnTo>
                      <a:pt x="1013079" y="0"/>
                    </a:lnTo>
                    <a:cubicBezTo>
                      <a:pt x="1572641" y="0"/>
                      <a:pt x="2026158" y="395859"/>
                      <a:pt x="2026158" y="884174"/>
                    </a:cubicBezTo>
                    <a:cubicBezTo>
                      <a:pt x="2026158" y="1372489"/>
                      <a:pt x="1572514" y="1768348"/>
                      <a:pt x="1013079" y="1768348"/>
                    </a:cubicBezTo>
                    <a:lnTo>
                      <a:pt x="0" y="176834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367662" y="387348"/>
              <a:ext cx="1352972" cy="993776"/>
            </a:xfrm>
            <a:custGeom>
              <a:avLst/>
              <a:gdLst/>
              <a:ahLst/>
              <a:cxnLst/>
              <a:rect r="r" b="b" t="t" l="l"/>
              <a:pathLst>
                <a:path h="993776" w="1352972">
                  <a:moveTo>
                    <a:pt x="0" y="0"/>
                  </a:moveTo>
                  <a:lnTo>
                    <a:pt x="1352972" y="0"/>
                  </a:lnTo>
                  <a:lnTo>
                    <a:pt x="1352972" y="993776"/>
                  </a:lnTo>
                  <a:lnTo>
                    <a:pt x="0" y="993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258" r="0" b="-258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796631"/>
            <a:ext cx="18288000" cy="8305233"/>
          </a:xfrm>
          <a:custGeom>
            <a:avLst/>
            <a:gdLst/>
            <a:ahLst/>
            <a:cxnLst/>
            <a:rect r="r" b="b" t="t" l="l"/>
            <a:pathLst>
              <a:path h="8305233" w="18288000">
                <a:moveTo>
                  <a:pt x="0" y="0"/>
                </a:moveTo>
                <a:lnTo>
                  <a:pt x="18288000" y="0"/>
                </a:lnTo>
                <a:lnTo>
                  <a:pt x="18288000" y="8305233"/>
                </a:lnTo>
                <a:lnTo>
                  <a:pt x="0" y="83052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3861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584796"/>
          </a:xfrm>
          <a:custGeom>
            <a:avLst/>
            <a:gdLst/>
            <a:ahLst/>
            <a:cxnLst/>
            <a:rect r="r" b="b" t="t" l="l"/>
            <a:pathLst>
              <a:path h="1584796" w="18288000">
                <a:moveTo>
                  <a:pt x="0" y="0"/>
                </a:moveTo>
                <a:lnTo>
                  <a:pt x="18288000" y="0"/>
                </a:lnTo>
                <a:lnTo>
                  <a:pt x="18288000" y="1584796"/>
                </a:lnTo>
                <a:lnTo>
                  <a:pt x="0" y="1584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32585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192084" y="234392"/>
            <a:ext cx="13903832" cy="1116012"/>
            <a:chOff x="0" y="0"/>
            <a:chExt cx="18538443" cy="148801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538444" cy="1488016"/>
            </a:xfrm>
            <a:custGeom>
              <a:avLst/>
              <a:gdLst/>
              <a:ahLst/>
              <a:cxnLst/>
              <a:rect r="r" b="b" t="t" l="l"/>
              <a:pathLst>
                <a:path h="1488016" w="18538444">
                  <a:moveTo>
                    <a:pt x="0" y="0"/>
                  </a:moveTo>
                  <a:lnTo>
                    <a:pt x="18538444" y="0"/>
                  </a:lnTo>
                  <a:lnTo>
                    <a:pt x="18538444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28575"/>
              <a:ext cx="18538443" cy="14594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536"/>
                </a:lnSpc>
              </a:pPr>
              <a:r>
                <a:rPr lang="en-US" sz="42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Modelos de projeto - Elétrica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0" y="921619"/>
            <a:ext cx="1519708" cy="1326354"/>
            <a:chOff x="0" y="0"/>
            <a:chExt cx="2026278" cy="1768472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2026278" cy="1768472"/>
              <a:chOff x="0" y="0"/>
              <a:chExt cx="2026278" cy="1768472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026158" cy="1768348"/>
              </a:xfrm>
              <a:custGeom>
                <a:avLst/>
                <a:gdLst/>
                <a:ahLst/>
                <a:cxnLst/>
                <a:rect r="r" b="b" t="t" l="l"/>
                <a:pathLst>
                  <a:path h="1768348" w="2026158">
                    <a:moveTo>
                      <a:pt x="0" y="0"/>
                    </a:moveTo>
                    <a:lnTo>
                      <a:pt x="1013079" y="0"/>
                    </a:lnTo>
                    <a:cubicBezTo>
                      <a:pt x="1572641" y="0"/>
                      <a:pt x="2026158" y="395859"/>
                      <a:pt x="2026158" y="884174"/>
                    </a:cubicBezTo>
                    <a:cubicBezTo>
                      <a:pt x="2026158" y="1372489"/>
                      <a:pt x="1572514" y="1768348"/>
                      <a:pt x="1013079" y="1768348"/>
                    </a:cubicBezTo>
                    <a:lnTo>
                      <a:pt x="0" y="176834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true" flipV="false" rot="0">
              <a:off x="336653" y="387348"/>
              <a:ext cx="1352972" cy="993776"/>
            </a:xfrm>
            <a:custGeom>
              <a:avLst/>
              <a:gdLst/>
              <a:ahLst/>
              <a:cxnLst/>
              <a:rect r="r" b="b" t="t" l="l"/>
              <a:pathLst>
                <a:path h="993776" w="1352972">
                  <a:moveTo>
                    <a:pt x="1352972" y="0"/>
                  </a:moveTo>
                  <a:lnTo>
                    <a:pt x="0" y="0"/>
                  </a:lnTo>
                  <a:lnTo>
                    <a:pt x="0" y="993776"/>
                  </a:lnTo>
                  <a:lnTo>
                    <a:pt x="1352972" y="993776"/>
                  </a:lnTo>
                  <a:lnTo>
                    <a:pt x="135297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258" r="0" b="-258"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0739" y="1985871"/>
            <a:ext cx="16826523" cy="7915033"/>
          </a:xfrm>
          <a:custGeom>
            <a:avLst/>
            <a:gdLst/>
            <a:ahLst/>
            <a:cxnLst/>
            <a:rect r="r" b="b" t="t" l="l"/>
            <a:pathLst>
              <a:path h="7915033" w="16826523">
                <a:moveTo>
                  <a:pt x="0" y="0"/>
                </a:moveTo>
                <a:lnTo>
                  <a:pt x="16826522" y="0"/>
                </a:lnTo>
                <a:lnTo>
                  <a:pt x="16826522" y="7915034"/>
                </a:lnTo>
                <a:lnTo>
                  <a:pt x="0" y="7915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581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584796"/>
          </a:xfrm>
          <a:custGeom>
            <a:avLst/>
            <a:gdLst/>
            <a:ahLst/>
            <a:cxnLst/>
            <a:rect r="r" b="b" t="t" l="l"/>
            <a:pathLst>
              <a:path h="1584796" w="18288000">
                <a:moveTo>
                  <a:pt x="0" y="0"/>
                </a:moveTo>
                <a:lnTo>
                  <a:pt x="18288000" y="0"/>
                </a:lnTo>
                <a:lnTo>
                  <a:pt x="18288000" y="1584796"/>
                </a:lnTo>
                <a:lnTo>
                  <a:pt x="0" y="1584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32585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192084" y="234392"/>
            <a:ext cx="13903832" cy="1116012"/>
            <a:chOff x="0" y="0"/>
            <a:chExt cx="18538443" cy="148801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538444" cy="1488016"/>
            </a:xfrm>
            <a:custGeom>
              <a:avLst/>
              <a:gdLst/>
              <a:ahLst/>
              <a:cxnLst/>
              <a:rect r="r" b="b" t="t" l="l"/>
              <a:pathLst>
                <a:path h="1488016" w="18538444">
                  <a:moveTo>
                    <a:pt x="0" y="0"/>
                  </a:moveTo>
                  <a:lnTo>
                    <a:pt x="18538444" y="0"/>
                  </a:lnTo>
                  <a:lnTo>
                    <a:pt x="18538444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28575"/>
              <a:ext cx="18538443" cy="14594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536"/>
                </a:lnSpc>
              </a:pPr>
              <a:r>
                <a:rPr lang="en-US" sz="42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Modelos de projeto - Civil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6768287" y="921619"/>
            <a:ext cx="1519708" cy="1326354"/>
            <a:chOff x="0" y="0"/>
            <a:chExt cx="2026278" cy="1768472"/>
          </a:xfrm>
        </p:grpSpPr>
        <p:grpSp>
          <p:nvGrpSpPr>
            <p:cNvPr name="Group 8" id="8"/>
            <p:cNvGrpSpPr/>
            <p:nvPr/>
          </p:nvGrpSpPr>
          <p:grpSpPr>
            <a:xfrm rot="-10800000">
              <a:off x="0" y="0"/>
              <a:ext cx="2026278" cy="1768472"/>
              <a:chOff x="0" y="0"/>
              <a:chExt cx="2026278" cy="1768472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026158" cy="1768348"/>
              </a:xfrm>
              <a:custGeom>
                <a:avLst/>
                <a:gdLst/>
                <a:ahLst/>
                <a:cxnLst/>
                <a:rect r="r" b="b" t="t" l="l"/>
                <a:pathLst>
                  <a:path h="1768348" w="2026158">
                    <a:moveTo>
                      <a:pt x="0" y="0"/>
                    </a:moveTo>
                    <a:lnTo>
                      <a:pt x="1013079" y="0"/>
                    </a:lnTo>
                    <a:cubicBezTo>
                      <a:pt x="1572641" y="0"/>
                      <a:pt x="2026158" y="395859"/>
                      <a:pt x="2026158" y="884174"/>
                    </a:cubicBezTo>
                    <a:cubicBezTo>
                      <a:pt x="2026158" y="1372489"/>
                      <a:pt x="1572514" y="1768348"/>
                      <a:pt x="1013079" y="1768348"/>
                    </a:cubicBezTo>
                    <a:lnTo>
                      <a:pt x="0" y="176834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367662" y="387348"/>
              <a:ext cx="1352972" cy="993776"/>
            </a:xfrm>
            <a:custGeom>
              <a:avLst/>
              <a:gdLst/>
              <a:ahLst/>
              <a:cxnLst/>
              <a:rect r="r" b="b" t="t" l="l"/>
              <a:pathLst>
                <a:path h="993776" w="1352972">
                  <a:moveTo>
                    <a:pt x="0" y="0"/>
                  </a:moveTo>
                  <a:lnTo>
                    <a:pt x="1352972" y="0"/>
                  </a:lnTo>
                  <a:lnTo>
                    <a:pt x="1352972" y="993776"/>
                  </a:lnTo>
                  <a:lnTo>
                    <a:pt x="0" y="993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258" r="0" b="-258"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584796"/>
          </a:xfrm>
          <a:custGeom>
            <a:avLst/>
            <a:gdLst/>
            <a:ahLst/>
            <a:cxnLst/>
            <a:rect r="r" b="b" t="t" l="l"/>
            <a:pathLst>
              <a:path h="1584796" w="18288000">
                <a:moveTo>
                  <a:pt x="0" y="0"/>
                </a:moveTo>
                <a:lnTo>
                  <a:pt x="18288000" y="0"/>
                </a:lnTo>
                <a:lnTo>
                  <a:pt x="18288000" y="1584796"/>
                </a:lnTo>
                <a:lnTo>
                  <a:pt x="0" y="15847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3258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192084" y="234392"/>
            <a:ext cx="13903832" cy="1116012"/>
            <a:chOff x="0" y="0"/>
            <a:chExt cx="18538443" cy="148801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8538444" cy="1488016"/>
            </a:xfrm>
            <a:custGeom>
              <a:avLst/>
              <a:gdLst/>
              <a:ahLst/>
              <a:cxnLst/>
              <a:rect r="r" b="b" t="t" l="l"/>
              <a:pathLst>
                <a:path h="1488016" w="18538444">
                  <a:moveTo>
                    <a:pt x="0" y="0"/>
                  </a:moveTo>
                  <a:lnTo>
                    <a:pt x="18538444" y="0"/>
                  </a:lnTo>
                  <a:lnTo>
                    <a:pt x="18538444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28575"/>
              <a:ext cx="18538443" cy="14594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536"/>
                </a:lnSpc>
              </a:pPr>
              <a:r>
                <a:rPr lang="en-US" sz="42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Modelos de projeto - Civil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0" y="921619"/>
            <a:ext cx="1519708" cy="1326354"/>
            <a:chOff x="0" y="0"/>
            <a:chExt cx="2026278" cy="1768472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2026278" cy="1768472"/>
              <a:chOff x="0" y="0"/>
              <a:chExt cx="2026278" cy="1768472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026158" cy="1768348"/>
              </a:xfrm>
              <a:custGeom>
                <a:avLst/>
                <a:gdLst/>
                <a:ahLst/>
                <a:cxnLst/>
                <a:rect r="r" b="b" t="t" l="l"/>
                <a:pathLst>
                  <a:path h="1768348" w="2026158">
                    <a:moveTo>
                      <a:pt x="0" y="0"/>
                    </a:moveTo>
                    <a:lnTo>
                      <a:pt x="1013079" y="0"/>
                    </a:lnTo>
                    <a:cubicBezTo>
                      <a:pt x="1572641" y="0"/>
                      <a:pt x="2026158" y="395859"/>
                      <a:pt x="2026158" y="884174"/>
                    </a:cubicBezTo>
                    <a:cubicBezTo>
                      <a:pt x="2026158" y="1372489"/>
                      <a:pt x="1572514" y="1768348"/>
                      <a:pt x="1013079" y="1768348"/>
                    </a:cubicBezTo>
                    <a:lnTo>
                      <a:pt x="0" y="176834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9" id="9"/>
            <p:cNvSpPr/>
            <p:nvPr/>
          </p:nvSpPr>
          <p:spPr>
            <a:xfrm flipH="true" flipV="false" rot="0">
              <a:off x="336653" y="387348"/>
              <a:ext cx="1352972" cy="993776"/>
            </a:xfrm>
            <a:custGeom>
              <a:avLst/>
              <a:gdLst/>
              <a:ahLst/>
              <a:cxnLst/>
              <a:rect r="r" b="b" t="t" l="l"/>
              <a:pathLst>
                <a:path h="993776" w="1352972">
                  <a:moveTo>
                    <a:pt x="1352972" y="0"/>
                  </a:moveTo>
                  <a:lnTo>
                    <a:pt x="0" y="0"/>
                  </a:lnTo>
                  <a:lnTo>
                    <a:pt x="0" y="993776"/>
                  </a:lnTo>
                  <a:lnTo>
                    <a:pt x="1352972" y="993776"/>
                  </a:lnTo>
                  <a:lnTo>
                    <a:pt x="1352972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258" r="0" b="-258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271661" y="2431671"/>
            <a:ext cx="17744679" cy="7147604"/>
          </a:xfrm>
          <a:custGeom>
            <a:avLst/>
            <a:gdLst/>
            <a:ahLst/>
            <a:cxnLst/>
            <a:rect r="r" b="b" t="t" l="l"/>
            <a:pathLst>
              <a:path h="7147604" w="17744679">
                <a:moveTo>
                  <a:pt x="0" y="0"/>
                </a:moveTo>
                <a:lnTo>
                  <a:pt x="17744678" y="0"/>
                </a:lnTo>
                <a:lnTo>
                  <a:pt x="17744678" y="7147603"/>
                </a:lnTo>
                <a:lnTo>
                  <a:pt x="0" y="71476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7312" r="0" b="-12333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671546" y="1735712"/>
            <a:ext cx="8944900" cy="8551288"/>
          </a:xfrm>
          <a:custGeom>
            <a:avLst/>
            <a:gdLst/>
            <a:ahLst/>
            <a:cxnLst/>
            <a:rect r="r" b="b" t="t" l="l"/>
            <a:pathLst>
              <a:path h="8551288" w="8944900">
                <a:moveTo>
                  <a:pt x="0" y="0"/>
                </a:moveTo>
                <a:lnTo>
                  <a:pt x="8944899" y="0"/>
                </a:lnTo>
                <a:lnTo>
                  <a:pt x="8944899" y="8551288"/>
                </a:lnTo>
                <a:lnTo>
                  <a:pt x="0" y="8551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204" t="-19581" r="-5203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" y="-31273"/>
            <a:ext cx="18288000" cy="1616069"/>
          </a:xfrm>
          <a:custGeom>
            <a:avLst/>
            <a:gdLst/>
            <a:ahLst/>
            <a:cxnLst/>
            <a:rect r="r" b="b" t="t" l="l"/>
            <a:pathLst>
              <a:path h="1616069" w="18288000">
                <a:moveTo>
                  <a:pt x="0" y="0"/>
                </a:moveTo>
                <a:lnTo>
                  <a:pt x="18288001" y="0"/>
                </a:lnTo>
                <a:lnTo>
                  <a:pt x="18288001" y="1616069"/>
                </a:lnTo>
                <a:lnTo>
                  <a:pt x="0" y="16160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526" r="0" b="-28049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192079" y="218755"/>
            <a:ext cx="13903832" cy="1116012"/>
            <a:chOff x="0" y="0"/>
            <a:chExt cx="18538443" cy="148801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538444" cy="1488016"/>
            </a:xfrm>
            <a:custGeom>
              <a:avLst/>
              <a:gdLst/>
              <a:ahLst/>
              <a:cxnLst/>
              <a:rect r="r" b="b" t="t" l="l"/>
              <a:pathLst>
                <a:path h="1488016" w="18538444">
                  <a:moveTo>
                    <a:pt x="0" y="0"/>
                  </a:moveTo>
                  <a:lnTo>
                    <a:pt x="18538444" y="0"/>
                  </a:lnTo>
                  <a:lnTo>
                    <a:pt x="18538444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28575"/>
              <a:ext cx="18538443" cy="14594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536"/>
                </a:lnSpc>
              </a:pPr>
              <a:r>
                <a:rPr lang="en-US" sz="42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Equalização técnica de proposta orçamentária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6768287" y="921619"/>
            <a:ext cx="1519708" cy="1326354"/>
            <a:chOff x="0" y="0"/>
            <a:chExt cx="2026278" cy="1768472"/>
          </a:xfrm>
        </p:grpSpPr>
        <p:grpSp>
          <p:nvGrpSpPr>
            <p:cNvPr name="Group 8" id="8"/>
            <p:cNvGrpSpPr/>
            <p:nvPr/>
          </p:nvGrpSpPr>
          <p:grpSpPr>
            <a:xfrm rot="-10800000">
              <a:off x="0" y="0"/>
              <a:ext cx="2026278" cy="1768472"/>
              <a:chOff x="0" y="0"/>
              <a:chExt cx="2026278" cy="1768472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026158" cy="1768348"/>
              </a:xfrm>
              <a:custGeom>
                <a:avLst/>
                <a:gdLst/>
                <a:ahLst/>
                <a:cxnLst/>
                <a:rect r="r" b="b" t="t" l="l"/>
                <a:pathLst>
                  <a:path h="1768348" w="2026158">
                    <a:moveTo>
                      <a:pt x="0" y="0"/>
                    </a:moveTo>
                    <a:lnTo>
                      <a:pt x="1013079" y="0"/>
                    </a:lnTo>
                    <a:cubicBezTo>
                      <a:pt x="1572641" y="0"/>
                      <a:pt x="2026158" y="395859"/>
                      <a:pt x="2026158" y="884174"/>
                    </a:cubicBezTo>
                    <a:cubicBezTo>
                      <a:pt x="2026158" y="1372489"/>
                      <a:pt x="1572514" y="1768348"/>
                      <a:pt x="1013079" y="1768348"/>
                    </a:cubicBezTo>
                    <a:lnTo>
                      <a:pt x="0" y="176834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367662" y="387348"/>
              <a:ext cx="1352972" cy="993776"/>
            </a:xfrm>
            <a:custGeom>
              <a:avLst/>
              <a:gdLst/>
              <a:ahLst/>
              <a:cxnLst/>
              <a:rect r="r" b="b" t="t" l="l"/>
              <a:pathLst>
                <a:path h="993776" w="1352972">
                  <a:moveTo>
                    <a:pt x="0" y="0"/>
                  </a:moveTo>
                  <a:lnTo>
                    <a:pt x="1352972" y="0"/>
                  </a:lnTo>
                  <a:lnTo>
                    <a:pt x="1352972" y="993776"/>
                  </a:lnTo>
                  <a:lnTo>
                    <a:pt x="0" y="993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258" r="0" b="-258"/>
              </a:stretch>
            </a:blipFill>
          </p:spPr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067495" y="1824725"/>
            <a:ext cx="12153010" cy="8365123"/>
          </a:xfrm>
          <a:custGeom>
            <a:avLst/>
            <a:gdLst/>
            <a:ahLst/>
            <a:cxnLst/>
            <a:rect r="r" b="b" t="t" l="l"/>
            <a:pathLst>
              <a:path h="8365123" w="12153010">
                <a:moveTo>
                  <a:pt x="0" y="0"/>
                </a:moveTo>
                <a:lnTo>
                  <a:pt x="12153010" y="0"/>
                </a:lnTo>
                <a:lnTo>
                  <a:pt x="12153010" y="8365122"/>
                </a:lnTo>
                <a:lnTo>
                  <a:pt x="0" y="8365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149" t="-21328" r="-2131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584796"/>
          </a:xfrm>
          <a:custGeom>
            <a:avLst/>
            <a:gdLst/>
            <a:ahLst/>
            <a:cxnLst/>
            <a:rect r="r" b="b" t="t" l="l"/>
            <a:pathLst>
              <a:path h="1584796" w="18288000">
                <a:moveTo>
                  <a:pt x="0" y="0"/>
                </a:moveTo>
                <a:lnTo>
                  <a:pt x="18288000" y="0"/>
                </a:lnTo>
                <a:lnTo>
                  <a:pt x="18288000" y="1584796"/>
                </a:lnTo>
                <a:lnTo>
                  <a:pt x="0" y="1584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32585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192084" y="234392"/>
            <a:ext cx="13903832" cy="1116012"/>
            <a:chOff x="0" y="0"/>
            <a:chExt cx="18538443" cy="148801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538444" cy="1488016"/>
            </a:xfrm>
            <a:custGeom>
              <a:avLst/>
              <a:gdLst/>
              <a:ahLst/>
              <a:cxnLst/>
              <a:rect r="r" b="b" t="t" l="l"/>
              <a:pathLst>
                <a:path h="1488016" w="18538444">
                  <a:moveTo>
                    <a:pt x="0" y="0"/>
                  </a:moveTo>
                  <a:lnTo>
                    <a:pt x="18538444" y="0"/>
                  </a:lnTo>
                  <a:lnTo>
                    <a:pt x="18538444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28575"/>
              <a:ext cx="18538443" cy="14594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536"/>
                </a:lnSpc>
              </a:pPr>
              <a:r>
                <a:rPr lang="en-US" sz="42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Modelos de projeto - Vinhaça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0" y="921619"/>
            <a:ext cx="1519708" cy="1326354"/>
            <a:chOff x="0" y="0"/>
            <a:chExt cx="2026278" cy="1768472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2026278" cy="1768472"/>
              <a:chOff x="0" y="0"/>
              <a:chExt cx="2026278" cy="1768472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026158" cy="1768348"/>
              </a:xfrm>
              <a:custGeom>
                <a:avLst/>
                <a:gdLst/>
                <a:ahLst/>
                <a:cxnLst/>
                <a:rect r="r" b="b" t="t" l="l"/>
                <a:pathLst>
                  <a:path h="1768348" w="2026158">
                    <a:moveTo>
                      <a:pt x="0" y="0"/>
                    </a:moveTo>
                    <a:lnTo>
                      <a:pt x="1013079" y="0"/>
                    </a:lnTo>
                    <a:cubicBezTo>
                      <a:pt x="1572641" y="0"/>
                      <a:pt x="2026158" y="395859"/>
                      <a:pt x="2026158" y="884174"/>
                    </a:cubicBezTo>
                    <a:cubicBezTo>
                      <a:pt x="2026158" y="1372489"/>
                      <a:pt x="1572514" y="1768348"/>
                      <a:pt x="1013079" y="1768348"/>
                    </a:cubicBezTo>
                    <a:lnTo>
                      <a:pt x="0" y="176834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true" flipV="false" rot="0">
              <a:off x="336653" y="387348"/>
              <a:ext cx="1352972" cy="993776"/>
            </a:xfrm>
            <a:custGeom>
              <a:avLst/>
              <a:gdLst/>
              <a:ahLst/>
              <a:cxnLst/>
              <a:rect r="r" b="b" t="t" l="l"/>
              <a:pathLst>
                <a:path h="993776" w="1352972">
                  <a:moveTo>
                    <a:pt x="1352972" y="0"/>
                  </a:moveTo>
                  <a:lnTo>
                    <a:pt x="0" y="0"/>
                  </a:lnTo>
                  <a:lnTo>
                    <a:pt x="0" y="993776"/>
                  </a:lnTo>
                  <a:lnTo>
                    <a:pt x="1352972" y="993776"/>
                  </a:lnTo>
                  <a:lnTo>
                    <a:pt x="135297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258" r="0" b="-258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" y="-31273"/>
            <a:ext cx="18288000" cy="2044698"/>
          </a:xfrm>
          <a:custGeom>
            <a:avLst/>
            <a:gdLst/>
            <a:ahLst/>
            <a:cxnLst/>
            <a:rect r="r" b="b" t="t" l="l"/>
            <a:pathLst>
              <a:path h="2044698" w="18288000">
                <a:moveTo>
                  <a:pt x="0" y="0"/>
                </a:moveTo>
                <a:lnTo>
                  <a:pt x="18288001" y="0"/>
                </a:lnTo>
                <a:lnTo>
                  <a:pt x="18288001" y="2044697"/>
                </a:lnTo>
                <a:lnTo>
                  <a:pt x="0" y="20446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06" r="0" b="-120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6628" y="3545522"/>
            <a:ext cx="7350020" cy="1063281"/>
            <a:chOff x="0" y="0"/>
            <a:chExt cx="9800026" cy="141770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799955" cy="1417701"/>
            </a:xfrm>
            <a:custGeom>
              <a:avLst/>
              <a:gdLst/>
              <a:ahLst/>
              <a:cxnLst/>
              <a:rect r="r" b="b" t="t" l="l"/>
              <a:pathLst>
                <a:path h="1417701" w="9799955">
                  <a:moveTo>
                    <a:pt x="0" y="226949"/>
                  </a:moveTo>
                  <a:cubicBezTo>
                    <a:pt x="0" y="101600"/>
                    <a:pt x="101600" y="0"/>
                    <a:pt x="226949" y="0"/>
                  </a:cubicBezTo>
                  <a:lnTo>
                    <a:pt x="9573006" y="0"/>
                  </a:lnTo>
                  <a:cubicBezTo>
                    <a:pt x="9698355" y="0"/>
                    <a:pt x="9799955" y="101600"/>
                    <a:pt x="9799955" y="226949"/>
                  </a:cubicBezTo>
                  <a:lnTo>
                    <a:pt x="9799955" y="1190752"/>
                  </a:lnTo>
                  <a:cubicBezTo>
                    <a:pt x="9799955" y="1316101"/>
                    <a:pt x="9698355" y="1417701"/>
                    <a:pt x="9573006" y="1417701"/>
                  </a:cubicBezTo>
                  <a:lnTo>
                    <a:pt x="226949" y="1417701"/>
                  </a:lnTo>
                  <a:cubicBezTo>
                    <a:pt x="101600" y="1417701"/>
                    <a:pt x="0" y="1316101"/>
                    <a:pt x="0" y="1190752"/>
                  </a:cubicBezTo>
                  <a:close/>
                </a:path>
              </a:pathLst>
            </a:custGeom>
            <a:solidFill>
              <a:srgbClr val="F18634"/>
            </a:solidFill>
          </p:spPr>
        </p:sp>
      </p:grpSp>
      <p:grpSp>
        <p:nvGrpSpPr>
          <p:cNvPr name="Group 5" id="5"/>
          <p:cNvGrpSpPr/>
          <p:nvPr/>
        </p:nvGrpSpPr>
        <p:grpSpPr>
          <a:xfrm rot="-10800000">
            <a:off x="16768287" y="1489474"/>
            <a:ext cx="1519708" cy="1326354"/>
            <a:chOff x="0" y="0"/>
            <a:chExt cx="2026278" cy="176847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26158" cy="1768348"/>
            </a:xfrm>
            <a:custGeom>
              <a:avLst/>
              <a:gdLst/>
              <a:ahLst/>
              <a:cxnLst/>
              <a:rect r="r" b="b" t="t" l="l"/>
              <a:pathLst>
                <a:path h="1768348" w="2026158">
                  <a:moveTo>
                    <a:pt x="0" y="0"/>
                  </a:moveTo>
                  <a:lnTo>
                    <a:pt x="1013079" y="0"/>
                  </a:lnTo>
                  <a:cubicBezTo>
                    <a:pt x="1572641" y="0"/>
                    <a:pt x="2026158" y="395859"/>
                    <a:pt x="2026158" y="884174"/>
                  </a:cubicBezTo>
                  <a:cubicBezTo>
                    <a:pt x="2026158" y="1372489"/>
                    <a:pt x="1572514" y="1768348"/>
                    <a:pt x="1013079" y="1768348"/>
                  </a:cubicBezTo>
                  <a:lnTo>
                    <a:pt x="0" y="176834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7044034" y="1779986"/>
            <a:ext cx="1014729" cy="745332"/>
          </a:xfrm>
          <a:custGeom>
            <a:avLst/>
            <a:gdLst/>
            <a:ahLst/>
            <a:cxnLst/>
            <a:rect r="r" b="b" t="t" l="l"/>
            <a:pathLst>
              <a:path h="745332" w="1014729">
                <a:moveTo>
                  <a:pt x="0" y="0"/>
                </a:moveTo>
                <a:lnTo>
                  <a:pt x="1014728" y="0"/>
                </a:lnTo>
                <a:lnTo>
                  <a:pt x="1014728" y="745332"/>
                </a:lnTo>
                <a:lnTo>
                  <a:pt x="0" y="745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258" r="0" b="-258"/>
            </a:stretch>
          </a:blipFill>
        </p:spPr>
      </p:sp>
      <p:sp>
        <p:nvSpPr>
          <p:cNvPr name="AutoShape 8" id="8"/>
          <p:cNvSpPr/>
          <p:nvPr/>
        </p:nvSpPr>
        <p:spPr>
          <a:xfrm rot="10787881">
            <a:off x="453974" y="2143127"/>
            <a:ext cx="16211652" cy="0"/>
          </a:xfrm>
          <a:prstGeom prst="line">
            <a:avLst/>
          </a:prstGeom>
          <a:ln cap="rnd" w="28575">
            <a:solidFill>
              <a:srgbClr val="ED7D3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5170007" y="9588106"/>
            <a:ext cx="2888756" cy="436955"/>
          </a:xfrm>
          <a:custGeom>
            <a:avLst/>
            <a:gdLst/>
            <a:ahLst/>
            <a:cxnLst/>
            <a:rect r="r" b="b" t="t" l="l"/>
            <a:pathLst>
              <a:path h="436955" w="2888756">
                <a:moveTo>
                  <a:pt x="0" y="0"/>
                </a:moveTo>
                <a:lnTo>
                  <a:pt x="2888755" y="0"/>
                </a:lnTo>
                <a:lnTo>
                  <a:pt x="2888755" y="436955"/>
                </a:lnTo>
                <a:lnTo>
                  <a:pt x="0" y="4369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1105" r="0" b="-1105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5796228" y="464342"/>
            <a:ext cx="6678376" cy="1116012"/>
            <a:chOff x="0" y="0"/>
            <a:chExt cx="8904502" cy="148801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904502" cy="1488016"/>
            </a:xfrm>
            <a:custGeom>
              <a:avLst/>
              <a:gdLst/>
              <a:ahLst/>
              <a:cxnLst/>
              <a:rect r="r" b="b" t="t" l="l"/>
              <a:pathLst>
                <a:path h="1488016" w="8904502">
                  <a:moveTo>
                    <a:pt x="0" y="0"/>
                  </a:moveTo>
                  <a:lnTo>
                    <a:pt x="8904502" y="0"/>
                  </a:lnTo>
                  <a:lnTo>
                    <a:pt x="8904502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28575"/>
              <a:ext cx="8904502" cy="14594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536"/>
                </a:lnSpc>
              </a:pPr>
              <a:r>
                <a:rPr lang="en-US" sz="42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Visão Estratégica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845342" y="3679992"/>
            <a:ext cx="6346720" cy="928815"/>
            <a:chOff x="0" y="0"/>
            <a:chExt cx="8462294" cy="123842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462294" cy="1238420"/>
            </a:xfrm>
            <a:custGeom>
              <a:avLst/>
              <a:gdLst/>
              <a:ahLst/>
              <a:cxnLst/>
              <a:rect r="r" b="b" t="t" l="l"/>
              <a:pathLst>
                <a:path h="1238420" w="8462294">
                  <a:moveTo>
                    <a:pt x="0" y="0"/>
                  </a:moveTo>
                  <a:lnTo>
                    <a:pt x="8462294" y="0"/>
                  </a:lnTo>
                  <a:lnTo>
                    <a:pt x="8462294" y="1238420"/>
                  </a:lnTo>
                  <a:lnTo>
                    <a:pt x="0" y="12384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"/>
              <a:ext cx="8462294" cy="124794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FFFFFF"/>
                  </a:solidFill>
                  <a:latin typeface="Century Expanded"/>
                  <a:ea typeface="Century Expanded"/>
                  <a:cs typeface="Century Expanded"/>
                  <a:sym typeface="Century Expanded"/>
                </a:rPr>
                <a:t>Expertise em soluções para </a:t>
              </a:r>
              <a:r>
                <a:rPr lang="en-US" sz="2100" b="true">
                  <a:solidFill>
                    <a:srgbClr val="FFFFFF"/>
                  </a:solidFill>
                  <a:latin typeface="Century Expanded Bold"/>
                  <a:ea typeface="Century Expanded Bold"/>
                  <a:cs typeface="Century Expanded Bold"/>
                  <a:sym typeface="Century Expanded Bold"/>
                </a:rPr>
                <a:t>produção agrícola </a:t>
              </a:r>
            </a:p>
            <a:p>
              <a:pPr algn="l">
                <a:lnSpc>
                  <a:spcPts val="2520"/>
                </a:lnSpc>
              </a:pPr>
              <a:r>
                <a:rPr lang="en-US" sz="2100" b="true">
                  <a:solidFill>
                    <a:srgbClr val="FFFFFF"/>
                  </a:solidFill>
                  <a:latin typeface="Century Expanded Bold"/>
                  <a:ea typeface="Century Expanded Bold"/>
                  <a:cs typeface="Century Expanded Bold"/>
                  <a:sym typeface="Century Expanded Bold"/>
                </a:rPr>
                <a:t>e preservação de recursos naturais</a:t>
              </a:r>
              <a:r>
                <a:rPr lang="en-US" sz="2100">
                  <a:solidFill>
                    <a:srgbClr val="FFFFFF"/>
                  </a:solidFill>
                  <a:latin typeface="Century Expanded"/>
                  <a:ea typeface="Century Expanded"/>
                  <a:cs typeface="Century Expanded"/>
                  <a:sym typeface="Century Expanded"/>
                </a:rPr>
                <a:t>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845342" y="2993919"/>
            <a:ext cx="2645989" cy="553998"/>
            <a:chOff x="0" y="0"/>
            <a:chExt cx="3527986" cy="738664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527986" cy="738664"/>
            </a:xfrm>
            <a:custGeom>
              <a:avLst/>
              <a:gdLst/>
              <a:ahLst/>
              <a:cxnLst/>
              <a:rect r="r" b="b" t="t" l="l"/>
              <a:pathLst>
                <a:path h="738664" w="3527986">
                  <a:moveTo>
                    <a:pt x="0" y="0"/>
                  </a:moveTo>
                  <a:lnTo>
                    <a:pt x="3527986" y="0"/>
                  </a:lnTo>
                  <a:lnTo>
                    <a:pt x="3527986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3527986" cy="738664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240"/>
                </a:lnSpc>
              </a:pPr>
              <a:r>
                <a:rPr lang="en-US" sz="2700" b="true">
                  <a:solidFill>
                    <a:srgbClr val="EF7011"/>
                  </a:solidFill>
                  <a:latin typeface="Century Expanded Bold"/>
                  <a:ea typeface="Century Expanded Bold"/>
                  <a:cs typeface="Century Expanded Bold"/>
                  <a:sym typeface="Century Expanded Bold"/>
                </a:rPr>
                <a:t>Agricultura: 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454025" y="3110868"/>
            <a:ext cx="1319344" cy="1319345"/>
            <a:chOff x="0" y="0"/>
            <a:chExt cx="1759126" cy="1759126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759204" cy="1759204"/>
            </a:xfrm>
            <a:custGeom>
              <a:avLst/>
              <a:gdLst/>
              <a:ahLst/>
              <a:cxnLst/>
              <a:rect r="r" b="b" t="t" l="l"/>
              <a:pathLst>
                <a:path h="1759204" w="1759204">
                  <a:moveTo>
                    <a:pt x="0" y="293243"/>
                  </a:moveTo>
                  <a:cubicBezTo>
                    <a:pt x="0" y="131318"/>
                    <a:pt x="131318" y="0"/>
                    <a:pt x="293243" y="0"/>
                  </a:cubicBezTo>
                  <a:lnTo>
                    <a:pt x="1465961" y="0"/>
                  </a:lnTo>
                  <a:cubicBezTo>
                    <a:pt x="1627886" y="0"/>
                    <a:pt x="1759204" y="131318"/>
                    <a:pt x="1759204" y="293243"/>
                  </a:cubicBezTo>
                  <a:lnTo>
                    <a:pt x="1759204" y="1465961"/>
                  </a:lnTo>
                  <a:cubicBezTo>
                    <a:pt x="1759204" y="1627886"/>
                    <a:pt x="1627886" y="1759204"/>
                    <a:pt x="1465961" y="1759204"/>
                  </a:cubicBezTo>
                  <a:lnTo>
                    <a:pt x="293243" y="1759204"/>
                  </a:lnTo>
                  <a:cubicBezTo>
                    <a:pt x="131318" y="1759077"/>
                    <a:pt x="0" y="1627886"/>
                    <a:pt x="0" y="1465961"/>
                  </a:cubicBezTo>
                  <a:close/>
                </a:path>
              </a:pathLst>
            </a:custGeom>
            <a:solidFill>
              <a:srgbClr val="2B2A64"/>
            </a:solid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569711" y="3479636"/>
            <a:ext cx="1076958" cy="538479"/>
          </a:xfrm>
          <a:custGeom>
            <a:avLst/>
            <a:gdLst/>
            <a:ahLst/>
            <a:cxnLst/>
            <a:rect r="r" b="b" t="t" l="l"/>
            <a:pathLst>
              <a:path h="538479" w="1076958">
                <a:moveTo>
                  <a:pt x="0" y="0"/>
                </a:moveTo>
                <a:lnTo>
                  <a:pt x="1076958" y="0"/>
                </a:lnTo>
                <a:lnTo>
                  <a:pt x="1076958" y="538479"/>
                </a:lnTo>
                <a:lnTo>
                  <a:pt x="0" y="5384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1436628" y="5541410"/>
            <a:ext cx="7350020" cy="1063281"/>
            <a:chOff x="0" y="0"/>
            <a:chExt cx="9800026" cy="1417708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9799955" cy="1417701"/>
            </a:xfrm>
            <a:custGeom>
              <a:avLst/>
              <a:gdLst/>
              <a:ahLst/>
              <a:cxnLst/>
              <a:rect r="r" b="b" t="t" l="l"/>
              <a:pathLst>
                <a:path h="1417701" w="9799955">
                  <a:moveTo>
                    <a:pt x="0" y="226949"/>
                  </a:moveTo>
                  <a:cubicBezTo>
                    <a:pt x="0" y="101600"/>
                    <a:pt x="101600" y="0"/>
                    <a:pt x="226949" y="0"/>
                  </a:cubicBezTo>
                  <a:lnTo>
                    <a:pt x="9573006" y="0"/>
                  </a:lnTo>
                  <a:cubicBezTo>
                    <a:pt x="9698355" y="0"/>
                    <a:pt x="9799955" y="101600"/>
                    <a:pt x="9799955" y="226949"/>
                  </a:cubicBezTo>
                  <a:lnTo>
                    <a:pt x="9799955" y="1190752"/>
                  </a:lnTo>
                  <a:cubicBezTo>
                    <a:pt x="9799955" y="1316101"/>
                    <a:pt x="9698355" y="1417701"/>
                    <a:pt x="9573006" y="1417701"/>
                  </a:cubicBezTo>
                  <a:lnTo>
                    <a:pt x="226949" y="1417701"/>
                  </a:lnTo>
                  <a:cubicBezTo>
                    <a:pt x="101600" y="1417701"/>
                    <a:pt x="0" y="1316101"/>
                    <a:pt x="0" y="1190752"/>
                  </a:cubicBezTo>
                  <a:close/>
                </a:path>
              </a:pathLst>
            </a:custGeom>
            <a:solidFill>
              <a:srgbClr val="F18634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845342" y="5675880"/>
            <a:ext cx="6346720" cy="928815"/>
            <a:chOff x="0" y="0"/>
            <a:chExt cx="8462294" cy="123842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462294" cy="1238420"/>
            </a:xfrm>
            <a:custGeom>
              <a:avLst/>
              <a:gdLst/>
              <a:ahLst/>
              <a:cxnLst/>
              <a:rect r="r" b="b" t="t" l="l"/>
              <a:pathLst>
                <a:path h="1238420" w="8462294">
                  <a:moveTo>
                    <a:pt x="0" y="0"/>
                  </a:moveTo>
                  <a:lnTo>
                    <a:pt x="8462294" y="0"/>
                  </a:lnTo>
                  <a:lnTo>
                    <a:pt x="8462294" y="1238420"/>
                  </a:lnTo>
                  <a:lnTo>
                    <a:pt x="0" y="12384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9525"/>
              <a:ext cx="8462294" cy="124794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2520"/>
                </a:lnSpc>
              </a:pPr>
              <a:r>
                <a:rPr lang="en-US" sz="2100" b="true">
                  <a:solidFill>
                    <a:srgbClr val="FFFFFF"/>
                  </a:solidFill>
                  <a:latin typeface="Century Expanded Bold"/>
                  <a:ea typeface="Century Expanded Bold"/>
                  <a:cs typeface="Century Expanded Bold"/>
                  <a:sym typeface="Century Expanded Bold"/>
                </a:rPr>
                <a:t>Projetos inovadores e sustentáveis </a:t>
              </a:r>
              <a:r>
                <a:rPr lang="en-US" sz="2100">
                  <a:solidFill>
                    <a:srgbClr val="FFFFFF"/>
                  </a:solidFill>
                  <a:latin typeface="Century Expanded"/>
                  <a:ea typeface="Century Expanded"/>
                  <a:cs typeface="Century Expanded"/>
                  <a:sym typeface="Century Expanded"/>
                </a:rPr>
                <a:t>para demandas do setor industrial.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845342" y="4989807"/>
            <a:ext cx="2645989" cy="553998"/>
            <a:chOff x="0" y="0"/>
            <a:chExt cx="3527986" cy="738664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3527986" cy="738664"/>
            </a:xfrm>
            <a:custGeom>
              <a:avLst/>
              <a:gdLst/>
              <a:ahLst/>
              <a:cxnLst/>
              <a:rect r="r" b="b" t="t" l="l"/>
              <a:pathLst>
                <a:path h="738664" w="3527986">
                  <a:moveTo>
                    <a:pt x="0" y="0"/>
                  </a:moveTo>
                  <a:lnTo>
                    <a:pt x="3527986" y="0"/>
                  </a:lnTo>
                  <a:lnTo>
                    <a:pt x="3527986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0"/>
              <a:ext cx="3527986" cy="738664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240"/>
                </a:lnSpc>
              </a:pPr>
              <a:r>
                <a:rPr lang="en-US" sz="2700" b="true">
                  <a:solidFill>
                    <a:srgbClr val="EF7011"/>
                  </a:solidFill>
                  <a:latin typeface="Century Expanded Bold"/>
                  <a:ea typeface="Century Expanded Bold"/>
                  <a:cs typeface="Century Expanded Bold"/>
                  <a:sym typeface="Century Expanded Bold"/>
                </a:rPr>
                <a:t>Indústria: 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454025" y="5106756"/>
            <a:ext cx="1319344" cy="1319344"/>
            <a:chOff x="0" y="0"/>
            <a:chExt cx="1759126" cy="1759126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759204" cy="1759204"/>
            </a:xfrm>
            <a:custGeom>
              <a:avLst/>
              <a:gdLst/>
              <a:ahLst/>
              <a:cxnLst/>
              <a:rect r="r" b="b" t="t" l="l"/>
              <a:pathLst>
                <a:path h="1759204" w="1759204">
                  <a:moveTo>
                    <a:pt x="0" y="293243"/>
                  </a:moveTo>
                  <a:cubicBezTo>
                    <a:pt x="0" y="131318"/>
                    <a:pt x="131318" y="0"/>
                    <a:pt x="293243" y="0"/>
                  </a:cubicBezTo>
                  <a:lnTo>
                    <a:pt x="1465961" y="0"/>
                  </a:lnTo>
                  <a:cubicBezTo>
                    <a:pt x="1627886" y="0"/>
                    <a:pt x="1759204" y="131318"/>
                    <a:pt x="1759204" y="293243"/>
                  </a:cubicBezTo>
                  <a:lnTo>
                    <a:pt x="1759204" y="1465961"/>
                  </a:lnTo>
                  <a:cubicBezTo>
                    <a:pt x="1759204" y="1627886"/>
                    <a:pt x="1627886" y="1759204"/>
                    <a:pt x="1465961" y="1759204"/>
                  </a:cubicBezTo>
                  <a:lnTo>
                    <a:pt x="293243" y="1759204"/>
                  </a:lnTo>
                  <a:cubicBezTo>
                    <a:pt x="131318" y="1759077"/>
                    <a:pt x="0" y="1627886"/>
                    <a:pt x="0" y="1465961"/>
                  </a:cubicBezTo>
                  <a:close/>
                </a:path>
              </a:pathLst>
            </a:custGeom>
            <a:solidFill>
              <a:srgbClr val="2B2A64"/>
            </a:solid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1436628" y="7537298"/>
            <a:ext cx="7350020" cy="1063281"/>
            <a:chOff x="0" y="0"/>
            <a:chExt cx="9800026" cy="1417708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9799955" cy="1417701"/>
            </a:xfrm>
            <a:custGeom>
              <a:avLst/>
              <a:gdLst/>
              <a:ahLst/>
              <a:cxnLst/>
              <a:rect r="r" b="b" t="t" l="l"/>
              <a:pathLst>
                <a:path h="1417701" w="9799955">
                  <a:moveTo>
                    <a:pt x="0" y="226949"/>
                  </a:moveTo>
                  <a:cubicBezTo>
                    <a:pt x="0" y="101600"/>
                    <a:pt x="101600" y="0"/>
                    <a:pt x="226949" y="0"/>
                  </a:cubicBezTo>
                  <a:lnTo>
                    <a:pt x="9573006" y="0"/>
                  </a:lnTo>
                  <a:cubicBezTo>
                    <a:pt x="9698355" y="0"/>
                    <a:pt x="9799955" y="101600"/>
                    <a:pt x="9799955" y="226949"/>
                  </a:cubicBezTo>
                  <a:lnTo>
                    <a:pt x="9799955" y="1190752"/>
                  </a:lnTo>
                  <a:cubicBezTo>
                    <a:pt x="9799955" y="1316101"/>
                    <a:pt x="9698355" y="1417701"/>
                    <a:pt x="9573006" y="1417701"/>
                  </a:cubicBezTo>
                  <a:lnTo>
                    <a:pt x="226949" y="1417701"/>
                  </a:lnTo>
                  <a:cubicBezTo>
                    <a:pt x="101600" y="1417701"/>
                    <a:pt x="0" y="1316101"/>
                    <a:pt x="0" y="1190752"/>
                  </a:cubicBezTo>
                  <a:close/>
                </a:path>
              </a:pathLst>
            </a:custGeom>
            <a:solidFill>
              <a:srgbClr val="F18634"/>
            </a:solid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1845342" y="7671768"/>
            <a:ext cx="6930321" cy="928815"/>
            <a:chOff x="0" y="0"/>
            <a:chExt cx="9240428" cy="123842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9240428" cy="1238420"/>
            </a:xfrm>
            <a:custGeom>
              <a:avLst/>
              <a:gdLst/>
              <a:ahLst/>
              <a:cxnLst/>
              <a:rect r="r" b="b" t="t" l="l"/>
              <a:pathLst>
                <a:path h="1238420" w="9240428">
                  <a:moveTo>
                    <a:pt x="0" y="0"/>
                  </a:moveTo>
                  <a:lnTo>
                    <a:pt x="9240428" y="0"/>
                  </a:lnTo>
                  <a:lnTo>
                    <a:pt x="9240428" y="1238420"/>
                  </a:lnTo>
                  <a:lnTo>
                    <a:pt x="0" y="12384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9525"/>
              <a:ext cx="9240428" cy="124794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2520"/>
                </a:lnSpc>
              </a:pPr>
              <a:r>
                <a:rPr lang="en-US" sz="2100" b="true">
                  <a:solidFill>
                    <a:srgbClr val="FFFFFF"/>
                  </a:solidFill>
                  <a:latin typeface="Century Expanded Bold"/>
                  <a:ea typeface="Century Expanded Bold"/>
                  <a:cs typeface="Century Expanded Bold"/>
                  <a:sym typeface="Century Expanded Bold"/>
                </a:rPr>
                <a:t>Consultoria</a:t>
              </a:r>
              <a:r>
                <a:rPr lang="en-US" sz="2100">
                  <a:solidFill>
                    <a:srgbClr val="FFFFFF"/>
                  </a:solidFill>
                  <a:latin typeface="Century Expanded"/>
                  <a:ea typeface="Century Expanded"/>
                  <a:cs typeface="Century Expanded"/>
                  <a:sym typeface="Century Expanded"/>
                </a:rPr>
                <a:t> em sistemas avançados de irrigação para otimização de </a:t>
              </a:r>
              <a:r>
                <a:rPr lang="en-US" sz="2100" b="true">
                  <a:solidFill>
                    <a:srgbClr val="FFFFFF"/>
                  </a:solidFill>
                  <a:latin typeface="Century Expanded Bold"/>
                  <a:ea typeface="Century Expanded Bold"/>
                  <a:cs typeface="Century Expanded Bold"/>
                  <a:sym typeface="Century Expanded Bold"/>
                </a:rPr>
                <a:t>recursos hídricos.</a:t>
              </a: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1845342" y="6985695"/>
            <a:ext cx="2645989" cy="553998"/>
            <a:chOff x="0" y="0"/>
            <a:chExt cx="3527986" cy="738664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3527986" cy="738664"/>
            </a:xfrm>
            <a:custGeom>
              <a:avLst/>
              <a:gdLst/>
              <a:ahLst/>
              <a:cxnLst/>
              <a:rect r="r" b="b" t="t" l="l"/>
              <a:pathLst>
                <a:path h="738664" w="3527986">
                  <a:moveTo>
                    <a:pt x="0" y="0"/>
                  </a:moveTo>
                  <a:lnTo>
                    <a:pt x="3527986" y="0"/>
                  </a:lnTo>
                  <a:lnTo>
                    <a:pt x="3527986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0" y="0"/>
              <a:ext cx="3527986" cy="738664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240"/>
                </a:lnSpc>
              </a:pPr>
              <a:r>
                <a:rPr lang="en-US" sz="2700" b="true">
                  <a:solidFill>
                    <a:srgbClr val="EF7011"/>
                  </a:solidFill>
                  <a:latin typeface="Century Expanded Bold"/>
                  <a:ea typeface="Century Expanded Bold"/>
                  <a:cs typeface="Century Expanded Bold"/>
                  <a:sym typeface="Century Expanded Bold"/>
                </a:rPr>
                <a:t>Irrigação: </a:t>
              </a: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454025" y="7102644"/>
            <a:ext cx="1319344" cy="1319344"/>
            <a:chOff x="0" y="0"/>
            <a:chExt cx="1759126" cy="1759126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1759204" cy="1759204"/>
            </a:xfrm>
            <a:custGeom>
              <a:avLst/>
              <a:gdLst/>
              <a:ahLst/>
              <a:cxnLst/>
              <a:rect r="r" b="b" t="t" l="l"/>
              <a:pathLst>
                <a:path h="1759204" w="1759204">
                  <a:moveTo>
                    <a:pt x="0" y="293243"/>
                  </a:moveTo>
                  <a:cubicBezTo>
                    <a:pt x="0" y="131318"/>
                    <a:pt x="131318" y="0"/>
                    <a:pt x="293243" y="0"/>
                  </a:cubicBezTo>
                  <a:lnTo>
                    <a:pt x="1465961" y="0"/>
                  </a:lnTo>
                  <a:cubicBezTo>
                    <a:pt x="1627886" y="0"/>
                    <a:pt x="1759204" y="131318"/>
                    <a:pt x="1759204" y="293243"/>
                  </a:cubicBezTo>
                  <a:lnTo>
                    <a:pt x="1759204" y="1465961"/>
                  </a:lnTo>
                  <a:cubicBezTo>
                    <a:pt x="1759204" y="1627886"/>
                    <a:pt x="1627886" y="1759204"/>
                    <a:pt x="1465961" y="1759204"/>
                  </a:cubicBezTo>
                  <a:lnTo>
                    <a:pt x="293243" y="1759204"/>
                  </a:lnTo>
                  <a:cubicBezTo>
                    <a:pt x="131318" y="1759077"/>
                    <a:pt x="0" y="1627886"/>
                    <a:pt x="0" y="1465961"/>
                  </a:cubicBezTo>
                  <a:close/>
                </a:path>
              </a:pathLst>
            </a:custGeom>
            <a:solidFill>
              <a:srgbClr val="2B2A64"/>
            </a:solidFill>
          </p:spPr>
        </p:sp>
      </p:grpSp>
      <p:sp>
        <p:nvSpPr>
          <p:cNvPr name="Freeform 42" id="42"/>
          <p:cNvSpPr/>
          <p:nvPr/>
        </p:nvSpPr>
        <p:spPr>
          <a:xfrm flipH="false" flipV="false" rot="0">
            <a:off x="664683" y="5312001"/>
            <a:ext cx="918625" cy="847177"/>
          </a:xfrm>
          <a:custGeom>
            <a:avLst/>
            <a:gdLst/>
            <a:ahLst/>
            <a:cxnLst/>
            <a:rect r="r" b="b" t="t" l="l"/>
            <a:pathLst>
              <a:path h="847177" w="918625">
                <a:moveTo>
                  <a:pt x="0" y="0"/>
                </a:moveTo>
                <a:lnTo>
                  <a:pt x="918626" y="0"/>
                </a:lnTo>
                <a:lnTo>
                  <a:pt x="918626" y="847178"/>
                </a:lnTo>
                <a:lnTo>
                  <a:pt x="0" y="8471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55" t="0" r="-255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580853" y="7291067"/>
            <a:ext cx="1050081" cy="918820"/>
          </a:xfrm>
          <a:custGeom>
            <a:avLst/>
            <a:gdLst/>
            <a:ahLst/>
            <a:cxnLst/>
            <a:rect r="r" b="b" t="t" l="l"/>
            <a:pathLst>
              <a:path h="918820" w="1050081">
                <a:moveTo>
                  <a:pt x="0" y="0"/>
                </a:moveTo>
                <a:lnTo>
                  <a:pt x="1050081" y="0"/>
                </a:lnTo>
                <a:lnTo>
                  <a:pt x="1050081" y="918820"/>
                </a:lnTo>
                <a:lnTo>
                  <a:pt x="0" y="9188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-450" r="0" b="-450"/>
            </a:stretch>
          </a:blipFill>
        </p:spPr>
      </p:sp>
      <p:grpSp>
        <p:nvGrpSpPr>
          <p:cNvPr name="Group 44" id="44"/>
          <p:cNvGrpSpPr/>
          <p:nvPr/>
        </p:nvGrpSpPr>
        <p:grpSpPr>
          <a:xfrm rot="0">
            <a:off x="2874529" y="2320099"/>
            <a:ext cx="3798486" cy="553998"/>
            <a:chOff x="0" y="0"/>
            <a:chExt cx="5064648" cy="738664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5064648" cy="738664"/>
            </a:xfrm>
            <a:custGeom>
              <a:avLst/>
              <a:gdLst/>
              <a:ahLst/>
              <a:cxnLst/>
              <a:rect r="r" b="b" t="t" l="l"/>
              <a:pathLst>
                <a:path h="738664" w="5064648">
                  <a:moveTo>
                    <a:pt x="0" y="0"/>
                  </a:moveTo>
                  <a:lnTo>
                    <a:pt x="5064648" y="0"/>
                  </a:lnTo>
                  <a:lnTo>
                    <a:pt x="5064648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0" y="0"/>
              <a:ext cx="5064648" cy="738664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240"/>
                </a:lnSpc>
              </a:pPr>
              <a:r>
                <a:rPr lang="en-US" sz="2700" b="true">
                  <a:solidFill>
                    <a:srgbClr val="EF7011"/>
                  </a:solidFill>
                  <a:latin typeface="Century Expanded Bold"/>
                  <a:ea typeface="Century Expanded Bold"/>
                  <a:cs typeface="Century Expanded Bold"/>
                  <a:sym typeface="Century Expanded Bold"/>
                </a:rPr>
                <a:t>Engenharia &amp; Projetos</a:t>
              </a:r>
              <a:r>
                <a:rPr lang="en-US" sz="2700" b="true">
                  <a:solidFill>
                    <a:srgbClr val="EF7011"/>
                  </a:solidFill>
                  <a:latin typeface="Century Expanded Bold"/>
                  <a:ea typeface="Century Expanded Bold"/>
                  <a:cs typeface="Century Expanded Bold"/>
                  <a:sym typeface="Century Expanded Bold"/>
                </a:rPr>
                <a:t>: </a:t>
              </a: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11997516" y="2320099"/>
            <a:ext cx="3033078" cy="553998"/>
            <a:chOff x="0" y="0"/>
            <a:chExt cx="4044103" cy="738664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4044103" cy="738664"/>
            </a:xfrm>
            <a:custGeom>
              <a:avLst/>
              <a:gdLst/>
              <a:ahLst/>
              <a:cxnLst/>
              <a:rect r="r" b="b" t="t" l="l"/>
              <a:pathLst>
                <a:path h="738664" w="4044103">
                  <a:moveTo>
                    <a:pt x="0" y="0"/>
                  </a:moveTo>
                  <a:lnTo>
                    <a:pt x="4044103" y="0"/>
                  </a:lnTo>
                  <a:lnTo>
                    <a:pt x="4044103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0" y="0"/>
              <a:ext cx="4044103" cy="738664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240"/>
                </a:lnSpc>
              </a:pPr>
              <a:r>
                <a:rPr lang="en-US" sz="2700" b="true">
                  <a:solidFill>
                    <a:srgbClr val="EF7011"/>
                  </a:solidFill>
                  <a:latin typeface="Century Expanded Bold"/>
                  <a:ea typeface="Century Expanded Bold"/>
                  <a:cs typeface="Century Expanded Bold"/>
                  <a:sym typeface="Century Expanded Bold"/>
                </a:rPr>
                <a:t>Softares e Serviços</a:t>
              </a: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11997516" y="3547917"/>
            <a:ext cx="3457322" cy="553998"/>
            <a:chOff x="0" y="0"/>
            <a:chExt cx="4609763" cy="738664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4609763" cy="738664"/>
            </a:xfrm>
            <a:custGeom>
              <a:avLst/>
              <a:gdLst/>
              <a:ahLst/>
              <a:cxnLst/>
              <a:rect r="r" b="b" t="t" l="l"/>
              <a:pathLst>
                <a:path h="738664" w="4609763">
                  <a:moveTo>
                    <a:pt x="0" y="0"/>
                  </a:moveTo>
                  <a:lnTo>
                    <a:pt x="4609763" y="0"/>
                  </a:lnTo>
                  <a:lnTo>
                    <a:pt x="4609763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2" id="52"/>
            <p:cNvSpPr txBox="true"/>
            <p:nvPr/>
          </p:nvSpPr>
          <p:spPr>
            <a:xfrm>
              <a:off x="0" y="0"/>
              <a:ext cx="4609763" cy="738664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240"/>
                </a:lnSpc>
              </a:pPr>
              <a:r>
                <a:rPr lang="en-US" b="true" sz="2700">
                  <a:solidFill>
                    <a:srgbClr val="2B2A64"/>
                  </a:solidFill>
                  <a:latin typeface="Century Expanded Bold"/>
                  <a:ea typeface="Century Expanded Bold"/>
                  <a:cs typeface="Century Expanded Bold"/>
                  <a:sym typeface="Century Expanded Bold"/>
                </a:rPr>
                <a:t>Buscador de Fazenda</a:t>
              </a:r>
            </a:p>
          </p:txBody>
        </p:sp>
      </p:grpSp>
      <p:grpSp>
        <p:nvGrpSpPr>
          <p:cNvPr name="Group 53" id="53"/>
          <p:cNvGrpSpPr/>
          <p:nvPr/>
        </p:nvGrpSpPr>
        <p:grpSpPr>
          <a:xfrm rot="0">
            <a:off x="11997516" y="5735590"/>
            <a:ext cx="3457322" cy="553998"/>
            <a:chOff x="0" y="0"/>
            <a:chExt cx="4609763" cy="738664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4609763" cy="738664"/>
            </a:xfrm>
            <a:custGeom>
              <a:avLst/>
              <a:gdLst/>
              <a:ahLst/>
              <a:cxnLst/>
              <a:rect r="r" b="b" t="t" l="l"/>
              <a:pathLst>
                <a:path h="738664" w="4609763">
                  <a:moveTo>
                    <a:pt x="0" y="0"/>
                  </a:moveTo>
                  <a:lnTo>
                    <a:pt x="4609763" y="0"/>
                  </a:lnTo>
                  <a:lnTo>
                    <a:pt x="4609763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5" id="55"/>
            <p:cNvSpPr txBox="true"/>
            <p:nvPr/>
          </p:nvSpPr>
          <p:spPr>
            <a:xfrm>
              <a:off x="0" y="0"/>
              <a:ext cx="4609763" cy="738664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240"/>
                </a:lnSpc>
              </a:pPr>
              <a:r>
                <a:rPr lang="en-US" b="true" sz="2700">
                  <a:solidFill>
                    <a:srgbClr val="2B2A64"/>
                  </a:solidFill>
                  <a:latin typeface="Century Expanded Bold"/>
                  <a:ea typeface="Century Expanded Bold"/>
                  <a:cs typeface="Century Expanded Bold"/>
                  <a:sym typeface="Century Expanded Bold"/>
                </a:rPr>
                <a:t>Plano de Negócio</a:t>
              </a:r>
            </a:p>
          </p:txBody>
        </p:sp>
      </p:grpSp>
      <p:grpSp>
        <p:nvGrpSpPr>
          <p:cNvPr name="Group 56" id="56"/>
          <p:cNvGrpSpPr/>
          <p:nvPr/>
        </p:nvGrpSpPr>
        <p:grpSpPr>
          <a:xfrm rot="0">
            <a:off x="11997516" y="7791939"/>
            <a:ext cx="5661699" cy="553998"/>
            <a:chOff x="0" y="0"/>
            <a:chExt cx="7548932" cy="738664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7548931" cy="738664"/>
            </a:xfrm>
            <a:custGeom>
              <a:avLst/>
              <a:gdLst/>
              <a:ahLst/>
              <a:cxnLst/>
              <a:rect r="r" b="b" t="t" l="l"/>
              <a:pathLst>
                <a:path h="738664" w="7548931">
                  <a:moveTo>
                    <a:pt x="0" y="0"/>
                  </a:moveTo>
                  <a:lnTo>
                    <a:pt x="7548931" y="0"/>
                  </a:lnTo>
                  <a:lnTo>
                    <a:pt x="7548931" y="738664"/>
                  </a:lnTo>
                  <a:lnTo>
                    <a:pt x="0" y="738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8" id="58"/>
            <p:cNvSpPr txBox="true"/>
            <p:nvPr/>
          </p:nvSpPr>
          <p:spPr>
            <a:xfrm>
              <a:off x="0" y="0"/>
              <a:ext cx="7548932" cy="738664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240"/>
                </a:lnSpc>
              </a:pPr>
              <a:r>
                <a:rPr lang="en-US" b="true" sz="2700">
                  <a:solidFill>
                    <a:srgbClr val="2B2A64"/>
                  </a:solidFill>
                  <a:latin typeface="Century Expanded Bold"/>
                  <a:ea typeface="Century Expanded Bold"/>
                  <a:cs typeface="Century Expanded Bold"/>
                  <a:sym typeface="Century Expanded Bold"/>
                </a:rPr>
                <a:t>Gerenciamento Hídrico x climático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15128" y="2063321"/>
            <a:ext cx="16457744" cy="7741563"/>
          </a:xfrm>
          <a:custGeom>
            <a:avLst/>
            <a:gdLst/>
            <a:ahLst/>
            <a:cxnLst/>
            <a:rect r="r" b="b" t="t" l="l"/>
            <a:pathLst>
              <a:path h="7741563" w="16457744">
                <a:moveTo>
                  <a:pt x="0" y="0"/>
                </a:moveTo>
                <a:lnTo>
                  <a:pt x="16457744" y="0"/>
                </a:lnTo>
                <a:lnTo>
                  <a:pt x="16457744" y="7741563"/>
                </a:lnTo>
                <a:lnTo>
                  <a:pt x="0" y="77415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581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584796"/>
          </a:xfrm>
          <a:custGeom>
            <a:avLst/>
            <a:gdLst/>
            <a:ahLst/>
            <a:cxnLst/>
            <a:rect r="r" b="b" t="t" l="l"/>
            <a:pathLst>
              <a:path h="1584796" w="18288000">
                <a:moveTo>
                  <a:pt x="0" y="0"/>
                </a:moveTo>
                <a:lnTo>
                  <a:pt x="18288000" y="0"/>
                </a:lnTo>
                <a:lnTo>
                  <a:pt x="18288000" y="1584796"/>
                </a:lnTo>
                <a:lnTo>
                  <a:pt x="0" y="1584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32585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192084" y="234392"/>
            <a:ext cx="13903832" cy="1116012"/>
            <a:chOff x="0" y="0"/>
            <a:chExt cx="18538443" cy="148801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538444" cy="1488016"/>
            </a:xfrm>
            <a:custGeom>
              <a:avLst/>
              <a:gdLst/>
              <a:ahLst/>
              <a:cxnLst/>
              <a:rect r="r" b="b" t="t" l="l"/>
              <a:pathLst>
                <a:path h="1488016" w="18538444">
                  <a:moveTo>
                    <a:pt x="0" y="0"/>
                  </a:moveTo>
                  <a:lnTo>
                    <a:pt x="18538444" y="0"/>
                  </a:lnTo>
                  <a:lnTo>
                    <a:pt x="18538444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28575"/>
              <a:ext cx="18538443" cy="14594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536"/>
                </a:lnSpc>
              </a:pPr>
              <a:r>
                <a:rPr lang="en-US" sz="42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Modelos de projeto 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6768287" y="921619"/>
            <a:ext cx="1519708" cy="1326354"/>
            <a:chOff x="0" y="0"/>
            <a:chExt cx="2026278" cy="1768472"/>
          </a:xfrm>
        </p:grpSpPr>
        <p:grpSp>
          <p:nvGrpSpPr>
            <p:cNvPr name="Group 8" id="8"/>
            <p:cNvGrpSpPr/>
            <p:nvPr/>
          </p:nvGrpSpPr>
          <p:grpSpPr>
            <a:xfrm rot="-10800000">
              <a:off x="0" y="0"/>
              <a:ext cx="2026278" cy="1768472"/>
              <a:chOff x="0" y="0"/>
              <a:chExt cx="2026278" cy="1768472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026158" cy="1768348"/>
              </a:xfrm>
              <a:custGeom>
                <a:avLst/>
                <a:gdLst/>
                <a:ahLst/>
                <a:cxnLst/>
                <a:rect r="r" b="b" t="t" l="l"/>
                <a:pathLst>
                  <a:path h="1768348" w="2026158">
                    <a:moveTo>
                      <a:pt x="0" y="0"/>
                    </a:moveTo>
                    <a:lnTo>
                      <a:pt x="1013079" y="0"/>
                    </a:lnTo>
                    <a:cubicBezTo>
                      <a:pt x="1572641" y="0"/>
                      <a:pt x="2026158" y="395859"/>
                      <a:pt x="2026158" y="884174"/>
                    </a:cubicBezTo>
                    <a:cubicBezTo>
                      <a:pt x="2026158" y="1372489"/>
                      <a:pt x="1572514" y="1768348"/>
                      <a:pt x="1013079" y="1768348"/>
                    </a:cubicBezTo>
                    <a:lnTo>
                      <a:pt x="0" y="176834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367662" y="387348"/>
              <a:ext cx="1352972" cy="993776"/>
            </a:xfrm>
            <a:custGeom>
              <a:avLst/>
              <a:gdLst/>
              <a:ahLst/>
              <a:cxnLst/>
              <a:rect r="r" b="b" t="t" l="l"/>
              <a:pathLst>
                <a:path h="993776" w="1352972">
                  <a:moveTo>
                    <a:pt x="0" y="0"/>
                  </a:moveTo>
                  <a:lnTo>
                    <a:pt x="1352972" y="0"/>
                  </a:lnTo>
                  <a:lnTo>
                    <a:pt x="1352972" y="993776"/>
                  </a:lnTo>
                  <a:lnTo>
                    <a:pt x="0" y="993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258" r="0" b="-258"/>
              </a:stretch>
            </a:blipFill>
          </p:spPr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07631" y="1918671"/>
            <a:ext cx="13272737" cy="8368329"/>
          </a:xfrm>
          <a:custGeom>
            <a:avLst/>
            <a:gdLst/>
            <a:ahLst/>
            <a:cxnLst/>
            <a:rect r="r" b="b" t="t" l="l"/>
            <a:pathLst>
              <a:path h="8368329" w="13272737">
                <a:moveTo>
                  <a:pt x="0" y="0"/>
                </a:moveTo>
                <a:lnTo>
                  <a:pt x="13272738" y="0"/>
                </a:lnTo>
                <a:lnTo>
                  <a:pt x="13272738" y="8368329"/>
                </a:lnTo>
                <a:lnTo>
                  <a:pt x="0" y="8368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30" t="-20623" r="-25273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584796"/>
          </a:xfrm>
          <a:custGeom>
            <a:avLst/>
            <a:gdLst/>
            <a:ahLst/>
            <a:cxnLst/>
            <a:rect r="r" b="b" t="t" l="l"/>
            <a:pathLst>
              <a:path h="1584796" w="18288000">
                <a:moveTo>
                  <a:pt x="0" y="0"/>
                </a:moveTo>
                <a:lnTo>
                  <a:pt x="18288000" y="0"/>
                </a:lnTo>
                <a:lnTo>
                  <a:pt x="18288000" y="1584796"/>
                </a:lnTo>
                <a:lnTo>
                  <a:pt x="0" y="1584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32585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921619"/>
            <a:ext cx="1519708" cy="1326354"/>
            <a:chOff x="0" y="0"/>
            <a:chExt cx="2026278" cy="1768472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2026278" cy="1768472"/>
              <a:chOff x="0" y="0"/>
              <a:chExt cx="2026278" cy="1768472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2026158" cy="1768348"/>
              </a:xfrm>
              <a:custGeom>
                <a:avLst/>
                <a:gdLst/>
                <a:ahLst/>
                <a:cxnLst/>
                <a:rect r="r" b="b" t="t" l="l"/>
                <a:pathLst>
                  <a:path h="1768348" w="2026158">
                    <a:moveTo>
                      <a:pt x="0" y="0"/>
                    </a:moveTo>
                    <a:lnTo>
                      <a:pt x="1013079" y="0"/>
                    </a:lnTo>
                    <a:cubicBezTo>
                      <a:pt x="1572641" y="0"/>
                      <a:pt x="2026158" y="395859"/>
                      <a:pt x="2026158" y="884174"/>
                    </a:cubicBezTo>
                    <a:cubicBezTo>
                      <a:pt x="2026158" y="1372489"/>
                      <a:pt x="1572514" y="1768348"/>
                      <a:pt x="1013079" y="1768348"/>
                    </a:cubicBezTo>
                    <a:lnTo>
                      <a:pt x="0" y="176834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7" id="7"/>
            <p:cNvSpPr/>
            <p:nvPr/>
          </p:nvSpPr>
          <p:spPr>
            <a:xfrm flipH="true" flipV="false" rot="0">
              <a:off x="336653" y="387348"/>
              <a:ext cx="1352972" cy="993776"/>
            </a:xfrm>
            <a:custGeom>
              <a:avLst/>
              <a:gdLst/>
              <a:ahLst/>
              <a:cxnLst/>
              <a:rect r="r" b="b" t="t" l="l"/>
              <a:pathLst>
                <a:path h="993776" w="1352972">
                  <a:moveTo>
                    <a:pt x="1352972" y="0"/>
                  </a:moveTo>
                  <a:lnTo>
                    <a:pt x="0" y="0"/>
                  </a:lnTo>
                  <a:lnTo>
                    <a:pt x="0" y="993776"/>
                  </a:lnTo>
                  <a:lnTo>
                    <a:pt x="1352972" y="993776"/>
                  </a:lnTo>
                  <a:lnTo>
                    <a:pt x="135297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258" r="0" b="-258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2192084" y="234392"/>
            <a:ext cx="13903832" cy="1116012"/>
            <a:chOff x="0" y="0"/>
            <a:chExt cx="18538443" cy="148801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8538444" cy="1488016"/>
            </a:xfrm>
            <a:custGeom>
              <a:avLst/>
              <a:gdLst/>
              <a:ahLst/>
              <a:cxnLst/>
              <a:rect r="r" b="b" t="t" l="l"/>
              <a:pathLst>
                <a:path h="1488016" w="18538444">
                  <a:moveTo>
                    <a:pt x="0" y="0"/>
                  </a:moveTo>
                  <a:lnTo>
                    <a:pt x="18538444" y="0"/>
                  </a:lnTo>
                  <a:lnTo>
                    <a:pt x="18538444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28575"/>
              <a:ext cx="18538443" cy="14594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536"/>
                </a:lnSpc>
              </a:pPr>
              <a:r>
                <a:rPr lang="en-US" sz="42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Modelos de projeto 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38738" y="1881123"/>
            <a:ext cx="15610524" cy="7949488"/>
          </a:xfrm>
          <a:custGeom>
            <a:avLst/>
            <a:gdLst/>
            <a:ahLst/>
            <a:cxnLst/>
            <a:rect r="r" b="b" t="t" l="l"/>
            <a:pathLst>
              <a:path h="7949488" w="15610524">
                <a:moveTo>
                  <a:pt x="0" y="0"/>
                </a:moveTo>
                <a:lnTo>
                  <a:pt x="15610524" y="0"/>
                </a:lnTo>
                <a:lnTo>
                  <a:pt x="15610524" y="7949488"/>
                </a:lnTo>
                <a:lnTo>
                  <a:pt x="0" y="79494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896" r="-763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584796"/>
          </a:xfrm>
          <a:custGeom>
            <a:avLst/>
            <a:gdLst/>
            <a:ahLst/>
            <a:cxnLst/>
            <a:rect r="r" b="b" t="t" l="l"/>
            <a:pathLst>
              <a:path h="1584796" w="18288000">
                <a:moveTo>
                  <a:pt x="0" y="0"/>
                </a:moveTo>
                <a:lnTo>
                  <a:pt x="18288000" y="0"/>
                </a:lnTo>
                <a:lnTo>
                  <a:pt x="18288000" y="1584796"/>
                </a:lnTo>
                <a:lnTo>
                  <a:pt x="0" y="1584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32585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192084" y="234392"/>
            <a:ext cx="13903832" cy="1116012"/>
            <a:chOff x="0" y="0"/>
            <a:chExt cx="18538443" cy="148801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538444" cy="1488016"/>
            </a:xfrm>
            <a:custGeom>
              <a:avLst/>
              <a:gdLst/>
              <a:ahLst/>
              <a:cxnLst/>
              <a:rect r="r" b="b" t="t" l="l"/>
              <a:pathLst>
                <a:path h="1488016" w="18538444">
                  <a:moveTo>
                    <a:pt x="0" y="0"/>
                  </a:moveTo>
                  <a:lnTo>
                    <a:pt x="18538444" y="0"/>
                  </a:lnTo>
                  <a:lnTo>
                    <a:pt x="18538444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28575"/>
              <a:ext cx="18538443" cy="14594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536"/>
                </a:lnSpc>
              </a:pPr>
              <a:r>
                <a:rPr lang="en-US" sz="42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Modelos de projeto 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6768287" y="921619"/>
            <a:ext cx="1519708" cy="1326354"/>
            <a:chOff x="0" y="0"/>
            <a:chExt cx="2026278" cy="1768472"/>
          </a:xfrm>
        </p:grpSpPr>
        <p:grpSp>
          <p:nvGrpSpPr>
            <p:cNvPr name="Group 8" id="8"/>
            <p:cNvGrpSpPr/>
            <p:nvPr/>
          </p:nvGrpSpPr>
          <p:grpSpPr>
            <a:xfrm rot="-10800000">
              <a:off x="0" y="0"/>
              <a:ext cx="2026278" cy="1768472"/>
              <a:chOff x="0" y="0"/>
              <a:chExt cx="2026278" cy="1768472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026158" cy="1768348"/>
              </a:xfrm>
              <a:custGeom>
                <a:avLst/>
                <a:gdLst/>
                <a:ahLst/>
                <a:cxnLst/>
                <a:rect r="r" b="b" t="t" l="l"/>
                <a:pathLst>
                  <a:path h="1768348" w="2026158">
                    <a:moveTo>
                      <a:pt x="0" y="0"/>
                    </a:moveTo>
                    <a:lnTo>
                      <a:pt x="1013079" y="0"/>
                    </a:lnTo>
                    <a:cubicBezTo>
                      <a:pt x="1572641" y="0"/>
                      <a:pt x="2026158" y="395859"/>
                      <a:pt x="2026158" y="884174"/>
                    </a:cubicBezTo>
                    <a:cubicBezTo>
                      <a:pt x="2026158" y="1372489"/>
                      <a:pt x="1572514" y="1768348"/>
                      <a:pt x="1013079" y="1768348"/>
                    </a:cubicBezTo>
                    <a:lnTo>
                      <a:pt x="0" y="176834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367662" y="387348"/>
              <a:ext cx="1352972" cy="993776"/>
            </a:xfrm>
            <a:custGeom>
              <a:avLst/>
              <a:gdLst/>
              <a:ahLst/>
              <a:cxnLst/>
              <a:rect r="r" b="b" t="t" l="l"/>
              <a:pathLst>
                <a:path h="993776" w="1352972">
                  <a:moveTo>
                    <a:pt x="0" y="0"/>
                  </a:moveTo>
                  <a:lnTo>
                    <a:pt x="1352972" y="0"/>
                  </a:lnTo>
                  <a:lnTo>
                    <a:pt x="1352972" y="993776"/>
                  </a:lnTo>
                  <a:lnTo>
                    <a:pt x="0" y="993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258" r="0" b="-258"/>
              </a:stretch>
            </a:blipFill>
          </p:spPr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96979" y="1408893"/>
            <a:ext cx="16694042" cy="8418320"/>
          </a:xfrm>
          <a:custGeom>
            <a:avLst/>
            <a:gdLst/>
            <a:ahLst/>
            <a:cxnLst/>
            <a:rect r="r" b="b" t="t" l="l"/>
            <a:pathLst>
              <a:path h="8418320" w="16694042">
                <a:moveTo>
                  <a:pt x="0" y="0"/>
                </a:moveTo>
                <a:lnTo>
                  <a:pt x="16694042" y="0"/>
                </a:lnTo>
                <a:lnTo>
                  <a:pt x="16694042" y="8418320"/>
                </a:lnTo>
                <a:lnTo>
                  <a:pt x="0" y="8418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323" t="-27493" r="-14035" b="-134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584796"/>
          </a:xfrm>
          <a:custGeom>
            <a:avLst/>
            <a:gdLst/>
            <a:ahLst/>
            <a:cxnLst/>
            <a:rect r="r" b="b" t="t" l="l"/>
            <a:pathLst>
              <a:path h="1584796" w="18288000">
                <a:moveTo>
                  <a:pt x="0" y="0"/>
                </a:moveTo>
                <a:lnTo>
                  <a:pt x="18288000" y="0"/>
                </a:lnTo>
                <a:lnTo>
                  <a:pt x="18288000" y="1584796"/>
                </a:lnTo>
                <a:lnTo>
                  <a:pt x="0" y="1584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32585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192084" y="234392"/>
            <a:ext cx="13903832" cy="1116012"/>
            <a:chOff x="0" y="0"/>
            <a:chExt cx="18538443" cy="148801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538444" cy="1488016"/>
            </a:xfrm>
            <a:custGeom>
              <a:avLst/>
              <a:gdLst/>
              <a:ahLst/>
              <a:cxnLst/>
              <a:rect r="r" b="b" t="t" l="l"/>
              <a:pathLst>
                <a:path h="1488016" w="18538444">
                  <a:moveTo>
                    <a:pt x="0" y="0"/>
                  </a:moveTo>
                  <a:lnTo>
                    <a:pt x="18538444" y="0"/>
                  </a:lnTo>
                  <a:lnTo>
                    <a:pt x="18538444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28575"/>
              <a:ext cx="18538443" cy="14594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536"/>
                </a:lnSpc>
              </a:pPr>
              <a:r>
                <a:rPr lang="en-US" sz="42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Modelos de projeto - Modelos 3D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0" y="921619"/>
            <a:ext cx="1519708" cy="1326354"/>
            <a:chOff x="0" y="0"/>
            <a:chExt cx="2026278" cy="1768472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2026278" cy="1768472"/>
              <a:chOff x="0" y="0"/>
              <a:chExt cx="2026278" cy="1768472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026158" cy="1768348"/>
              </a:xfrm>
              <a:custGeom>
                <a:avLst/>
                <a:gdLst/>
                <a:ahLst/>
                <a:cxnLst/>
                <a:rect r="r" b="b" t="t" l="l"/>
                <a:pathLst>
                  <a:path h="1768348" w="2026158">
                    <a:moveTo>
                      <a:pt x="0" y="0"/>
                    </a:moveTo>
                    <a:lnTo>
                      <a:pt x="1013079" y="0"/>
                    </a:lnTo>
                    <a:cubicBezTo>
                      <a:pt x="1572641" y="0"/>
                      <a:pt x="2026158" y="395859"/>
                      <a:pt x="2026158" y="884174"/>
                    </a:cubicBezTo>
                    <a:cubicBezTo>
                      <a:pt x="2026158" y="1372489"/>
                      <a:pt x="1572514" y="1768348"/>
                      <a:pt x="1013079" y="1768348"/>
                    </a:cubicBezTo>
                    <a:lnTo>
                      <a:pt x="0" y="176834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true" flipV="false" rot="0">
              <a:off x="336653" y="387348"/>
              <a:ext cx="1352972" cy="993776"/>
            </a:xfrm>
            <a:custGeom>
              <a:avLst/>
              <a:gdLst/>
              <a:ahLst/>
              <a:cxnLst/>
              <a:rect r="r" b="b" t="t" l="l"/>
              <a:pathLst>
                <a:path h="993776" w="1352972">
                  <a:moveTo>
                    <a:pt x="1352972" y="0"/>
                  </a:moveTo>
                  <a:lnTo>
                    <a:pt x="0" y="0"/>
                  </a:lnTo>
                  <a:lnTo>
                    <a:pt x="0" y="993776"/>
                  </a:lnTo>
                  <a:lnTo>
                    <a:pt x="1352972" y="993776"/>
                  </a:lnTo>
                  <a:lnTo>
                    <a:pt x="135297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258" r="0" b="-258"/>
              </a:stretch>
            </a:blipFill>
          </p:spPr>
        </p:sp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26885" y="2176743"/>
            <a:ext cx="15634231" cy="8110257"/>
          </a:xfrm>
          <a:custGeom>
            <a:avLst/>
            <a:gdLst/>
            <a:ahLst/>
            <a:cxnLst/>
            <a:rect r="r" b="b" t="t" l="l"/>
            <a:pathLst>
              <a:path h="8110257" w="15634231">
                <a:moveTo>
                  <a:pt x="0" y="0"/>
                </a:moveTo>
                <a:lnTo>
                  <a:pt x="15634230" y="0"/>
                </a:lnTo>
                <a:lnTo>
                  <a:pt x="15634230" y="8110257"/>
                </a:lnTo>
                <a:lnTo>
                  <a:pt x="0" y="81102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584796"/>
          </a:xfrm>
          <a:custGeom>
            <a:avLst/>
            <a:gdLst/>
            <a:ahLst/>
            <a:cxnLst/>
            <a:rect r="r" b="b" t="t" l="l"/>
            <a:pathLst>
              <a:path h="1584796" w="18288000">
                <a:moveTo>
                  <a:pt x="0" y="0"/>
                </a:moveTo>
                <a:lnTo>
                  <a:pt x="18288000" y="0"/>
                </a:lnTo>
                <a:lnTo>
                  <a:pt x="18288000" y="1584796"/>
                </a:lnTo>
                <a:lnTo>
                  <a:pt x="0" y="1584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32585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192084" y="395139"/>
            <a:ext cx="14769032" cy="1116012"/>
            <a:chOff x="0" y="0"/>
            <a:chExt cx="19692042" cy="148801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9692043" cy="1488016"/>
            </a:xfrm>
            <a:custGeom>
              <a:avLst/>
              <a:gdLst/>
              <a:ahLst/>
              <a:cxnLst/>
              <a:rect r="r" b="b" t="t" l="l"/>
              <a:pathLst>
                <a:path h="1488016" w="19692043">
                  <a:moveTo>
                    <a:pt x="0" y="0"/>
                  </a:moveTo>
                  <a:lnTo>
                    <a:pt x="19692043" y="0"/>
                  </a:lnTo>
                  <a:lnTo>
                    <a:pt x="19692043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28575"/>
              <a:ext cx="19692042" cy="14594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536"/>
                </a:lnSpc>
              </a:pPr>
              <a:r>
                <a:rPr lang="en-US" sz="42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Projetos de sistematização e conservação de solos - ESD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6768287" y="921619"/>
            <a:ext cx="1519708" cy="1326354"/>
            <a:chOff x="0" y="0"/>
            <a:chExt cx="2026278" cy="1768472"/>
          </a:xfrm>
        </p:grpSpPr>
        <p:grpSp>
          <p:nvGrpSpPr>
            <p:cNvPr name="Group 8" id="8"/>
            <p:cNvGrpSpPr/>
            <p:nvPr/>
          </p:nvGrpSpPr>
          <p:grpSpPr>
            <a:xfrm rot="-10800000">
              <a:off x="0" y="0"/>
              <a:ext cx="2026278" cy="1768472"/>
              <a:chOff x="0" y="0"/>
              <a:chExt cx="2026278" cy="1768472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026158" cy="1768348"/>
              </a:xfrm>
              <a:custGeom>
                <a:avLst/>
                <a:gdLst/>
                <a:ahLst/>
                <a:cxnLst/>
                <a:rect r="r" b="b" t="t" l="l"/>
                <a:pathLst>
                  <a:path h="1768348" w="2026158">
                    <a:moveTo>
                      <a:pt x="0" y="0"/>
                    </a:moveTo>
                    <a:lnTo>
                      <a:pt x="1013079" y="0"/>
                    </a:lnTo>
                    <a:cubicBezTo>
                      <a:pt x="1572641" y="0"/>
                      <a:pt x="2026158" y="395859"/>
                      <a:pt x="2026158" y="884174"/>
                    </a:cubicBezTo>
                    <a:cubicBezTo>
                      <a:pt x="2026158" y="1372489"/>
                      <a:pt x="1572514" y="1768348"/>
                      <a:pt x="1013079" y="1768348"/>
                    </a:cubicBezTo>
                    <a:lnTo>
                      <a:pt x="0" y="176834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367662" y="387348"/>
              <a:ext cx="1352972" cy="993776"/>
            </a:xfrm>
            <a:custGeom>
              <a:avLst/>
              <a:gdLst/>
              <a:ahLst/>
              <a:cxnLst/>
              <a:rect r="r" b="b" t="t" l="l"/>
              <a:pathLst>
                <a:path h="993776" w="1352972">
                  <a:moveTo>
                    <a:pt x="0" y="0"/>
                  </a:moveTo>
                  <a:lnTo>
                    <a:pt x="1352972" y="0"/>
                  </a:lnTo>
                  <a:lnTo>
                    <a:pt x="1352972" y="993776"/>
                  </a:lnTo>
                  <a:lnTo>
                    <a:pt x="0" y="993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258" r="0" b="-258"/>
              </a:stretch>
            </a:blipFill>
          </p:spPr>
        </p:sp>
      </p:grp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44838" y="1903788"/>
            <a:ext cx="16998323" cy="7995846"/>
          </a:xfrm>
          <a:custGeom>
            <a:avLst/>
            <a:gdLst/>
            <a:ahLst/>
            <a:cxnLst/>
            <a:rect r="r" b="b" t="t" l="l"/>
            <a:pathLst>
              <a:path h="7995846" w="16998323">
                <a:moveTo>
                  <a:pt x="0" y="0"/>
                </a:moveTo>
                <a:lnTo>
                  <a:pt x="16998324" y="0"/>
                </a:lnTo>
                <a:lnTo>
                  <a:pt x="16998324" y="7995847"/>
                </a:lnTo>
                <a:lnTo>
                  <a:pt x="0" y="79958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581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" y="-31273"/>
            <a:ext cx="18288000" cy="1616069"/>
          </a:xfrm>
          <a:custGeom>
            <a:avLst/>
            <a:gdLst/>
            <a:ahLst/>
            <a:cxnLst/>
            <a:rect r="r" b="b" t="t" l="l"/>
            <a:pathLst>
              <a:path h="1616069" w="18288000">
                <a:moveTo>
                  <a:pt x="0" y="0"/>
                </a:moveTo>
                <a:lnTo>
                  <a:pt x="18288001" y="0"/>
                </a:lnTo>
                <a:lnTo>
                  <a:pt x="18288001" y="1616069"/>
                </a:lnTo>
                <a:lnTo>
                  <a:pt x="0" y="16160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526" r="0" b="-28049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192079" y="218755"/>
            <a:ext cx="13903832" cy="1116012"/>
            <a:chOff x="0" y="0"/>
            <a:chExt cx="18538443" cy="148801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538444" cy="1488016"/>
            </a:xfrm>
            <a:custGeom>
              <a:avLst/>
              <a:gdLst/>
              <a:ahLst/>
              <a:cxnLst/>
              <a:rect r="r" b="b" t="t" l="l"/>
              <a:pathLst>
                <a:path h="1488016" w="18538444">
                  <a:moveTo>
                    <a:pt x="0" y="0"/>
                  </a:moveTo>
                  <a:lnTo>
                    <a:pt x="18538444" y="0"/>
                  </a:lnTo>
                  <a:lnTo>
                    <a:pt x="18538444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28575"/>
              <a:ext cx="18538443" cy="14594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536"/>
                </a:lnSpc>
              </a:pPr>
              <a:r>
                <a:rPr lang="en-US" sz="42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Manejo de irrigação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0" y="921619"/>
            <a:ext cx="1519708" cy="1326354"/>
            <a:chOff x="0" y="0"/>
            <a:chExt cx="2026278" cy="1768472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2026278" cy="1768472"/>
              <a:chOff x="0" y="0"/>
              <a:chExt cx="2026278" cy="1768472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026158" cy="1768348"/>
              </a:xfrm>
              <a:custGeom>
                <a:avLst/>
                <a:gdLst/>
                <a:ahLst/>
                <a:cxnLst/>
                <a:rect r="r" b="b" t="t" l="l"/>
                <a:pathLst>
                  <a:path h="1768348" w="2026158">
                    <a:moveTo>
                      <a:pt x="0" y="0"/>
                    </a:moveTo>
                    <a:lnTo>
                      <a:pt x="1013079" y="0"/>
                    </a:lnTo>
                    <a:cubicBezTo>
                      <a:pt x="1572641" y="0"/>
                      <a:pt x="2026158" y="395859"/>
                      <a:pt x="2026158" y="884174"/>
                    </a:cubicBezTo>
                    <a:cubicBezTo>
                      <a:pt x="2026158" y="1372489"/>
                      <a:pt x="1572514" y="1768348"/>
                      <a:pt x="1013079" y="1768348"/>
                    </a:cubicBezTo>
                    <a:lnTo>
                      <a:pt x="0" y="176834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true" flipV="false" rot="0">
              <a:off x="336653" y="387348"/>
              <a:ext cx="1352972" cy="993776"/>
            </a:xfrm>
            <a:custGeom>
              <a:avLst/>
              <a:gdLst/>
              <a:ahLst/>
              <a:cxnLst/>
              <a:rect r="r" b="b" t="t" l="l"/>
              <a:pathLst>
                <a:path h="993776" w="1352972">
                  <a:moveTo>
                    <a:pt x="1352972" y="0"/>
                  </a:moveTo>
                  <a:lnTo>
                    <a:pt x="0" y="0"/>
                  </a:lnTo>
                  <a:lnTo>
                    <a:pt x="0" y="993776"/>
                  </a:lnTo>
                  <a:lnTo>
                    <a:pt x="1352972" y="993776"/>
                  </a:lnTo>
                  <a:lnTo>
                    <a:pt x="135297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258" r="0" b="-258"/>
              </a:stretch>
            </a:blipFill>
          </p:spPr>
        </p:sp>
      </p:grp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01398" y="2332417"/>
            <a:ext cx="15885196" cy="7450725"/>
          </a:xfrm>
          <a:custGeom>
            <a:avLst/>
            <a:gdLst/>
            <a:ahLst/>
            <a:cxnLst/>
            <a:rect r="r" b="b" t="t" l="l"/>
            <a:pathLst>
              <a:path h="7450725" w="15885196">
                <a:moveTo>
                  <a:pt x="0" y="0"/>
                </a:moveTo>
                <a:lnTo>
                  <a:pt x="15885195" y="0"/>
                </a:lnTo>
                <a:lnTo>
                  <a:pt x="15885195" y="7450725"/>
                </a:lnTo>
                <a:lnTo>
                  <a:pt x="0" y="7450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926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" y="-31273"/>
            <a:ext cx="18288000" cy="1616069"/>
          </a:xfrm>
          <a:custGeom>
            <a:avLst/>
            <a:gdLst/>
            <a:ahLst/>
            <a:cxnLst/>
            <a:rect r="r" b="b" t="t" l="l"/>
            <a:pathLst>
              <a:path h="1616069" w="18288000">
                <a:moveTo>
                  <a:pt x="0" y="0"/>
                </a:moveTo>
                <a:lnTo>
                  <a:pt x="18288001" y="0"/>
                </a:lnTo>
                <a:lnTo>
                  <a:pt x="18288001" y="1616069"/>
                </a:lnTo>
                <a:lnTo>
                  <a:pt x="0" y="16160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526" r="0" b="-28049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192079" y="218755"/>
            <a:ext cx="13903832" cy="1116012"/>
            <a:chOff x="0" y="0"/>
            <a:chExt cx="18538443" cy="148801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538444" cy="1488016"/>
            </a:xfrm>
            <a:custGeom>
              <a:avLst/>
              <a:gdLst/>
              <a:ahLst/>
              <a:cxnLst/>
              <a:rect r="r" b="b" t="t" l="l"/>
              <a:pathLst>
                <a:path h="1488016" w="18538444">
                  <a:moveTo>
                    <a:pt x="0" y="0"/>
                  </a:moveTo>
                  <a:lnTo>
                    <a:pt x="18538444" y="0"/>
                  </a:lnTo>
                  <a:lnTo>
                    <a:pt x="18538444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28575"/>
              <a:ext cx="18538443" cy="14594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536"/>
                </a:lnSpc>
              </a:pPr>
              <a:r>
                <a:rPr lang="en-US" sz="42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Customização / As Built / 3D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6768287" y="921619"/>
            <a:ext cx="1519708" cy="1326354"/>
            <a:chOff x="0" y="0"/>
            <a:chExt cx="2026278" cy="1768472"/>
          </a:xfrm>
        </p:grpSpPr>
        <p:grpSp>
          <p:nvGrpSpPr>
            <p:cNvPr name="Group 8" id="8"/>
            <p:cNvGrpSpPr/>
            <p:nvPr/>
          </p:nvGrpSpPr>
          <p:grpSpPr>
            <a:xfrm rot="-10800000">
              <a:off x="0" y="0"/>
              <a:ext cx="2026278" cy="1768472"/>
              <a:chOff x="0" y="0"/>
              <a:chExt cx="2026278" cy="1768472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026158" cy="1768348"/>
              </a:xfrm>
              <a:custGeom>
                <a:avLst/>
                <a:gdLst/>
                <a:ahLst/>
                <a:cxnLst/>
                <a:rect r="r" b="b" t="t" l="l"/>
                <a:pathLst>
                  <a:path h="1768348" w="2026158">
                    <a:moveTo>
                      <a:pt x="0" y="0"/>
                    </a:moveTo>
                    <a:lnTo>
                      <a:pt x="1013079" y="0"/>
                    </a:lnTo>
                    <a:cubicBezTo>
                      <a:pt x="1572641" y="0"/>
                      <a:pt x="2026158" y="395859"/>
                      <a:pt x="2026158" y="884174"/>
                    </a:cubicBezTo>
                    <a:cubicBezTo>
                      <a:pt x="2026158" y="1372489"/>
                      <a:pt x="1572514" y="1768348"/>
                      <a:pt x="1013079" y="1768348"/>
                    </a:cubicBezTo>
                    <a:lnTo>
                      <a:pt x="0" y="176834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367662" y="387348"/>
              <a:ext cx="1352972" cy="993776"/>
            </a:xfrm>
            <a:custGeom>
              <a:avLst/>
              <a:gdLst/>
              <a:ahLst/>
              <a:cxnLst/>
              <a:rect r="r" b="b" t="t" l="l"/>
              <a:pathLst>
                <a:path h="993776" w="1352972">
                  <a:moveTo>
                    <a:pt x="0" y="0"/>
                  </a:moveTo>
                  <a:lnTo>
                    <a:pt x="1352972" y="0"/>
                  </a:lnTo>
                  <a:lnTo>
                    <a:pt x="1352972" y="993776"/>
                  </a:lnTo>
                  <a:lnTo>
                    <a:pt x="0" y="993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258" r="0" b="-258"/>
              </a:stretch>
            </a:blipFill>
          </p:spPr>
        </p:sp>
      </p:grp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9050" y="0"/>
            <a:ext cx="18300698" cy="10288034"/>
          </a:xfrm>
          <a:custGeom>
            <a:avLst/>
            <a:gdLst/>
            <a:ahLst/>
            <a:cxnLst/>
            <a:rect r="r" b="b" t="t" l="l"/>
            <a:pathLst>
              <a:path h="10288034" w="18300698">
                <a:moveTo>
                  <a:pt x="0" y="0"/>
                </a:moveTo>
                <a:lnTo>
                  <a:pt x="18300698" y="0"/>
                </a:lnTo>
                <a:lnTo>
                  <a:pt x="18300698" y="10288034"/>
                </a:lnTo>
                <a:lnTo>
                  <a:pt x="0" y="102880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2106" r="0" b="-2106"/>
            </a:stretch>
          </a:blipFill>
        </p:spPr>
      </p:sp>
      <p:sp>
        <p:nvSpPr>
          <p:cNvPr name="Freeform 3" id="3" descr="Homem segurando pipa na grama  Descrição gerada automaticamente"/>
          <p:cNvSpPr/>
          <p:nvPr/>
        </p:nvSpPr>
        <p:spPr>
          <a:xfrm flipH="false" flipV="false" rot="0">
            <a:off x="0" y="0"/>
            <a:ext cx="7257450" cy="10287000"/>
          </a:xfrm>
          <a:custGeom>
            <a:avLst/>
            <a:gdLst/>
            <a:ahLst/>
            <a:cxnLst/>
            <a:rect r="r" b="b" t="t" l="l"/>
            <a:pathLst>
              <a:path h="10287000" w="7257450">
                <a:moveTo>
                  <a:pt x="0" y="0"/>
                </a:moveTo>
                <a:lnTo>
                  <a:pt x="7257450" y="0"/>
                </a:lnTo>
                <a:lnTo>
                  <a:pt x="72574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632" t="0" r="-49983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257450" y="8021720"/>
            <a:ext cx="11030548" cy="588264"/>
            <a:chOff x="0" y="0"/>
            <a:chExt cx="14707398" cy="78435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707442" cy="784352"/>
            </a:xfrm>
            <a:custGeom>
              <a:avLst/>
              <a:gdLst/>
              <a:ahLst/>
              <a:cxnLst/>
              <a:rect r="r" b="b" t="t" l="l"/>
              <a:pathLst>
                <a:path h="784352" w="14707442">
                  <a:moveTo>
                    <a:pt x="0" y="0"/>
                  </a:moveTo>
                  <a:lnTo>
                    <a:pt x="14707442" y="0"/>
                  </a:lnTo>
                  <a:lnTo>
                    <a:pt x="14707442" y="784352"/>
                  </a:lnTo>
                  <a:lnTo>
                    <a:pt x="0" y="784352"/>
                  </a:lnTo>
                  <a:close/>
                </a:path>
              </a:pathLst>
            </a:custGeom>
            <a:solidFill>
              <a:srgbClr val="EF7011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9884127" y="4369941"/>
            <a:ext cx="5763078" cy="868832"/>
          </a:xfrm>
          <a:custGeom>
            <a:avLst/>
            <a:gdLst/>
            <a:ahLst/>
            <a:cxnLst/>
            <a:rect r="r" b="b" t="t" l="l"/>
            <a:pathLst>
              <a:path h="868832" w="5763078">
                <a:moveTo>
                  <a:pt x="0" y="0"/>
                </a:moveTo>
                <a:lnTo>
                  <a:pt x="5763078" y="0"/>
                </a:lnTo>
                <a:lnTo>
                  <a:pt x="5763078" y="868831"/>
                </a:lnTo>
                <a:lnTo>
                  <a:pt x="0" y="8688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350" r="0" b="-35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597892" y="8995610"/>
            <a:ext cx="5689859" cy="642837"/>
            <a:chOff x="0" y="0"/>
            <a:chExt cx="7586478" cy="85711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586478" cy="857116"/>
            </a:xfrm>
            <a:custGeom>
              <a:avLst/>
              <a:gdLst/>
              <a:ahLst/>
              <a:cxnLst/>
              <a:rect r="r" b="b" t="t" l="l"/>
              <a:pathLst>
                <a:path h="857116" w="7586478">
                  <a:moveTo>
                    <a:pt x="0" y="0"/>
                  </a:moveTo>
                  <a:lnTo>
                    <a:pt x="7586478" y="0"/>
                  </a:lnTo>
                  <a:lnTo>
                    <a:pt x="7586478" y="857116"/>
                  </a:lnTo>
                  <a:lnTo>
                    <a:pt x="0" y="8571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19050"/>
              <a:ext cx="7586478" cy="838066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1944"/>
                </a:lnSpc>
              </a:pPr>
              <a:r>
                <a:rPr lang="en-US" sz="1800">
                  <a:solidFill>
                    <a:srgbClr val="323072"/>
                  </a:solidFill>
                  <a:latin typeface="Century Expanded"/>
                  <a:ea typeface="Century Expanded"/>
                  <a:cs typeface="Century Expanded"/>
                  <a:sym typeface="Century Expanded"/>
                </a:rPr>
                <a:t>Rua Alexandre Herculano, 120, Sala 52, Bloco B, Vila Monteiro Piracicaba – SP, CEP: 13418-445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016568" y="5725294"/>
            <a:ext cx="2673349" cy="632796"/>
            <a:chOff x="0" y="0"/>
            <a:chExt cx="3564466" cy="84372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64466" cy="843728"/>
            </a:xfrm>
            <a:custGeom>
              <a:avLst/>
              <a:gdLst/>
              <a:ahLst/>
              <a:cxnLst/>
              <a:rect r="r" b="b" t="t" l="l"/>
              <a:pathLst>
                <a:path h="843728" w="3564466">
                  <a:moveTo>
                    <a:pt x="0" y="0"/>
                  </a:moveTo>
                  <a:lnTo>
                    <a:pt x="3564466" y="0"/>
                  </a:lnTo>
                  <a:lnTo>
                    <a:pt x="3564466" y="843728"/>
                  </a:lnTo>
                  <a:lnTo>
                    <a:pt x="0" y="8437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47625"/>
              <a:ext cx="3564466" cy="79610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4536"/>
                </a:lnSpc>
              </a:pPr>
              <a:r>
                <a:rPr lang="en-US" sz="4200" b="true">
                  <a:solidFill>
                    <a:srgbClr val="323072"/>
                  </a:solidFill>
                  <a:latin typeface="Century Expanded Bold"/>
                  <a:ea typeface="Century Expanded Bold"/>
                  <a:cs typeface="Century Expanded Bold"/>
                  <a:sym typeface="Century Expanded Bold"/>
                </a:rPr>
                <a:t>Contato: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0597893" y="7324748"/>
            <a:ext cx="5542950" cy="527251"/>
            <a:chOff x="0" y="0"/>
            <a:chExt cx="7390600" cy="70300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390600" cy="703002"/>
            </a:xfrm>
            <a:custGeom>
              <a:avLst/>
              <a:gdLst/>
              <a:ahLst/>
              <a:cxnLst/>
              <a:rect r="r" b="b" t="t" l="l"/>
              <a:pathLst>
                <a:path h="703002" w="7390600">
                  <a:moveTo>
                    <a:pt x="0" y="0"/>
                  </a:moveTo>
                  <a:lnTo>
                    <a:pt x="7390600" y="0"/>
                  </a:lnTo>
                  <a:lnTo>
                    <a:pt x="7390600" y="703002"/>
                  </a:lnTo>
                  <a:lnTo>
                    <a:pt x="0" y="70300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19050"/>
              <a:ext cx="7390600" cy="683952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2268"/>
                </a:lnSpc>
              </a:pPr>
              <a:r>
                <a:rPr lang="en-US" sz="2100">
                  <a:solidFill>
                    <a:srgbClr val="323072"/>
                  </a:solidFill>
                  <a:latin typeface="Century Expanded"/>
                  <a:ea typeface="Century Expanded"/>
                  <a:cs typeface="Century Expanded"/>
                  <a:sym typeface="Century Expanded"/>
                </a:rPr>
                <a:t>comercial</a:t>
              </a:r>
              <a:r>
                <a:rPr lang="en-US" sz="2100">
                  <a:solidFill>
                    <a:srgbClr val="323072"/>
                  </a:solidFill>
                  <a:latin typeface="Century Expanded"/>
                  <a:ea typeface="Century Expanded"/>
                  <a:cs typeface="Century Expanded"/>
                  <a:sym typeface="Century Expanded"/>
                </a:rPr>
                <a:t>@intelliagri.com.br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0597893" y="6693890"/>
            <a:ext cx="5542950" cy="527251"/>
            <a:chOff x="0" y="0"/>
            <a:chExt cx="7390600" cy="70300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7390600" cy="703002"/>
            </a:xfrm>
            <a:custGeom>
              <a:avLst/>
              <a:gdLst/>
              <a:ahLst/>
              <a:cxnLst/>
              <a:rect r="r" b="b" t="t" l="l"/>
              <a:pathLst>
                <a:path h="703002" w="7390600">
                  <a:moveTo>
                    <a:pt x="0" y="0"/>
                  </a:moveTo>
                  <a:lnTo>
                    <a:pt x="7390600" y="0"/>
                  </a:lnTo>
                  <a:lnTo>
                    <a:pt x="7390600" y="703002"/>
                  </a:lnTo>
                  <a:lnTo>
                    <a:pt x="0" y="70300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19050"/>
              <a:ext cx="7390600" cy="683952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2268"/>
                </a:lnSpc>
              </a:pPr>
              <a:r>
                <a:rPr lang="en-US" sz="2100">
                  <a:solidFill>
                    <a:srgbClr val="323072"/>
                  </a:solidFill>
                  <a:latin typeface="Century Expanded"/>
                  <a:ea typeface="Century Expanded"/>
                  <a:cs typeface="Century Expanded"/>
                  <a:sym typeface="Century Expanded"/>
                </a:rPr>
                <a:t>(19) 3927-0363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0048581" y="8052226"/>
            <a:ext cx="4184049" cy="527251"/>
            <a:chOff x="0" y="0"/>
            <a:chExt cx="5578732" cy="703002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578732" cy="703002"/>
            </a:xfrm>
            <a:custGeom>
              <a:avLst/>
              <a:gdLst/>
              <a:ahLst/>
              <a:cxnLst/>
              <a:rect r="r" b="b" t="t" l="l"/>
              <a:pathLst>
                <a:path h="703002" w="5578732">
                  <a:moveTo>
                    <a:pt x="0" y="0"/>
                  </a:moveTo>
                  <a:lnTo>
                    <a:pt x="5578732" y="0"/>
                  </a:lnTo>
                  <a:lnTo>
                    <a:pt x="5578732" y="703002"/>
                  </a:lnTo>
                  <a:lnTo>
                    <a:pt x="0" y="70300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28575"/>
              <a:ext cx="5578732" cy="67442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2916"/>
                </a:lnSpc>
              </a:pPr>
              <a:r>
                <a:rPr lang="en-US" sz="2700" b="true">
                  <a:solidFill>
                    <a:srgbClr val="FFFFFF"/>
                  </a:solidFill>
                  <a:latin typeface="Century Expanded Bold"/>
                  <a:ea typeface="Century Expanded Bold"/>
                  <a:cs typeface="Century Expanded Bold"/>
                  <a:sym typeface="Century Expanded Bold"/>
                </a:rPr>
                <a:t>www.intelliagri.com.br</a:t>
              </a: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10151078" y="9043846"/>
            <a:ext cx="355601" cy="491728"/>
          </a:xfrm>
          <a:custGeom>
            <a:avLst/>
            <a:gdLst/>
            <a:ahLst/>
            <a:cxnLst/>
            <a:rect r="r" b="b" t="t" l="l"/>
            <a:pathLst>
              <a:path h="491728" w="355601">
                <a:moveTo>
                  <a:pt x="0" y="0"/>
                </a:moveTo>
                <a:lnTo>
                  <a:pt x="355600" y="0"/>
                </a:lnTo>
                <a:lnTo>
                  <a:pt x="355600" y="491729"/>
                </a:lnTo>
                <a:lnTo>
                  <a:pt x="0" y="4917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25" t="0" r="-525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0092208" y="6730574"/>
            <a:ext cx="355602" cy="354676"/>
          </a:xfrm>
          <a:custGeom>
            <a:avLst/>
            <a:gdLst/>
            <a:ahLst/>
            <a:cxnLst/>
            <a:rect r="r" b="b" t="t" l="l"/>
            <a:pathLst>
              <a:path h="354676" w="355602">
                <a:moveTo>
                  <a:pt x="0" y="0"/>
                </a:moveTo>
                <a:lnTo>
                  <a:pt x="355602" y="0"/>
                </a:lnTo>
                <a:lnTo>
                  <a:pt x="355602" y="354676"/>
                </a:lnTo>
                <a:lnTo>
                  <a:pt x="0" y="3546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-130" r="0" b="-13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0151078" y="7408904"/>
            <a:ext cx="389346" cy="267497"/>
          </a:xfrm>
          <a:custGeom>
            <a:avLst/>
            <a:gdLst/>
            <a:ahLst/>
            <a:cxnLst/>
            <a:rect r="r" b="b" t="t" l="l"/>
            <a:pathLst>
              <a:path h="267497" w="389346">
                <a:moveTo>
                  <a:pt x="0" y="0"/>
                </a:moveTo>
                <a:lnTo>
                  <a:pt x="389346" y="0"/>
                </a:lnTo>
                <a:lnTo>
                  <a:pt x="389346" y="267496"/>
                </a:lnTo>
                <a:lnTo>
                  <a:pt x="0" y="2674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-1475" r="0" b="-1475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741521"/>
          </a:xfrm>
          <a:custGeom>
            <a:avLst/>
            <a:gdLst/>
            <a:ahLst/>
            <a:cxnLst/>
            <a:rect r="r" b="b" t="t" l="l"/>
            <a:pathLst>
              <a:path h="1741521" w="18288000">
                <a:moveTo>
                  <a:pt x="0" y="0"/>
                </a:moveTo>
                <a:lnTo>
                  <a:pt x="18288000" y="0"/>
                </a:lnTo>
                <a:lnTo>
                  <a:pt x="18288000" y="1741521"/>
                </a:lnTo>
                <a:lnTo>
                  <a:pt x="0" y="17415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065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123440" y="329357"/>
            <a:ext cx="3529166" cy="1116012"/>
            <a:chOff x="0" y="0"/>
            <a:chExt cx="4705554" cy="148801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705555" cy="1488016"/>
            </a:xfrm>
            <a:custGeom>
              <a:avLst/>
              <a:gdLst/>
              <a:ahLst/>
              <a:cxnLst/>
              <a:rect r="r" b="b" t="t" l="l"/>
              <a:pathLst>
                <a:path h="1488016" w="4705555">
                  <a:moveTo>
                    <a:pt x="0" y="0"/>
                  </a:moveTo>
                  <a:lnTo>
                    <a:pt x="4705555" y="0"/>
                  </a:lnTo>
                  <a:lnTo>
                    <a:pt x="4705555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4705554" cy="151659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just">
                <a:lnSpc>
                  <a:spcPts val="3780"/>
                </a:lnSpc>
              </a:pPr>
              <a:r>
                <a:rPr lang="en-US" sz="3500" b="true">
                  <a:solidFill>
                    <a:srgbClr val="FFFFFF"/>
                  </a:solidFill>
                  <a:latin typeface="Arial MT Pro Bold"/>
                  <a:ea typeface="Arial MT Pro Bold"/>
                  <a:cs typeface="Arial MT Pro Bold"/>
                  <a:sym typeface="Arial MT Pro Bold"/>
                </a:rPr>
                <a:t>Nossos clientes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3638935" y="2037709"/>
            <a:ext cx="3408895" cy="2067278"/>
            <a:chOff x="0" y="0"/>
            <a:chExt cx="1067164" cy="64716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67164" cy="647168"/>
            </a:xfrm>
            <a:custGeom>
              <a:avLst/>
              <a:gdLst/>
              <a:ahLst/>
              <a:cxnLst/>
              <a:rect r="r" b="b" t="t" l="l"/>
              <a:pathLst>
                <a:path h="647168" w="1067164">
                  <a:moveTo>
                    <a:pt x="0" y="0"/>
                  </a:moveTo>
                  <a:lnTo>
                    <a:pt x="1067164" y="0"/>
                  </a:lnTo>
                  <a:lnTo>
                    <a:pt x="1067164" y="647168"/>
                  </a:lnTo>
                  <a:lnTo>
                    <a:pt x="0" y="6471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EF7011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1067164" cy="6566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1847799">
            <a:off x="13811056" y="2222649"/>
            <a:ext cx="626620" cy="610955"/>
          </a:xfrm>
          <a:custGeom>
            <a:avLst/>
            <a:gdLst/>
            <a:ahLst/>
            <a:cxnLst/>
            <a:rect r="r" b="b" t="t" l="l"/>
            <a:pathLst>
              <a:path h="610955" w="626620">
                <a:moveTo>
                  <a:pt x="0" y="0"/>
                </a:moveTo>
                <a:lnTo>
                  <a:pt x="626620" y="0"/>
                </a:lnTo>
                <a:lnTo>
                  <a:pt x="626620" y="610954"/>
                </a:lnTo>
                <a:lnTo>
                  <a:pt x="0" y="6109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3590854" y="2616391"/>
            <a:ext cx="1026509" cy="938912"/>
            <a:chOff x="0" y="0"/>
            <a:chExt cx="1626842" cy="148801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626842" cy="1488016"/>
            </a:xfrm>
            <a:custGeom>
              <a:avLst/>
              <a:gdLst/>
              <a:ahLst/>
              <a:cxnLst/>
              <a:rect r="r" b="b" t="t" l="l"/>
              <a:pathLst>
                <a:path h="1488016" w="1626842">
                  <a:moveTo>
                    <a:pt x="0" y="0"/>
                  </a:moveTo>
                  <a:lnTo>
                    <a:pt x="1626842" y="0"/>
                  </a:lnTo>
                  <a:lnTo>
                    <a:pt x="1626842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19050"/>
              <a:ext cx="1626842" cy="150706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160"/>
                </a:lnSpc>
              </a:pPr>
              <a:r>
                <a:rPr lang="en-US" sz="2000">
                  <a:solidFill>
                    <a:srgbClr val="EF7011"/>
                  </a:solidFill>
                  <a:latin typeface="Arial MT Pro"/>
                  <a:ea typeface="Arial MT Pro"/>
                  <a:cs typeface="Arial MT Pro"/>
                  <a:sym typeface="Arial MT Pro"/>
                </a:rPr>
                <a:t>Grãos</a:t>
              </a: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5178306" y="2160951"/>
            <a:ext cx="1170916" cy="962753"/>
          </a:xfrm>
          <a:custGeom>
            <a:avLst/>
            <a:gdLst/>
            <a:ahLst/>
            <a:cxnLst/>
            <a:rect r="r" b="b" t="t" l="l"/>
            <a:pathLst>
              <a:path h="962753" w="1170916">
                <a:moveTo>
                  <a:pt x="0" y="0"/>
                </a:moveTo>
                <a:lnTo>
                  <a:pt x="1170916" y="0"/>
                </a:lnTo>
                <a:lnTo>
                  <a:pt x="1170916" y="962753"/>
                </a:lnTo>
                <a:lnTo>
                  <a:pt x="0" y="9627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4730403" y="2037386"/>
            <a:ext cx="3445795" cy="2089656"/>
            <a:chOff x="0" y="0"/>
            <a:chExt cx="1067164" cy="64716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067164" cy="647168"/>
            </a:xfrm>
            <a:custGeom>
              <a:avLst/>
              <a:gdLst/>
              <a:ahLst/>
              <a:cxnLst/>
              <a:rect r="r" b="b" t="t" l="l"/>
              <a:pathLst>
                <a:path h="647168" w="1067164">
                  <a:moveTo>
                    <a:pt x="0" y="0"/>
                  </a:moveTo>
                  <a:lnTo>
                    <a:pt x="1067164" y="0"/>
                  </a:lnTo>
                  <a:lnTo>
                    <a:pt x="1067164" y="647168"/>
                  </a:lnTo>
                  <a:lnTo>
                    <a:pt x="0" y="6471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EF7011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9525"/>
              <a:ext cx="1067164" cy="656693"/>
            </a:xfrm>
            <a:prstGeom prst="rect">
              <a:avLst/>
            </a:prstGeom>
          </p:spPr>
          <p:txBody>
            <a:bodyPr anchor="ctr" rtlCol="false" tIns="44827" lIns="44827" bIns="44827" rIns="44827"/>
            <a:lstStyle/>
            <a:p>
              <a:pPr algn="ctr">
                <a:lnSpc>
                  <a:spcPts val="2519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5079789" y="2197447"/>
            <a:ext cx="503404" cy="1097850"/>
          </a:xfrm>
          <a:custGeom>
            <a:avLst/>
            <a:gdLst/>
            <a:ahLst/>
            <a:cxnLst/>
            <a:rect r="r" b="b" t="t" l="l"/>
            <a:pathLst>
              <a:path h="1097850" w="503404">
                <a:moveTo>
                  <a:pt x="0" y="0"/>
                </a:moveTo>
                <a:lnTo>
                  <a:pt x="503404" y="0"/>
                </a:lnTo>
                <a:lnTo>
                  <a:pt x="503404" y="1097850"/>
                </a:lnTo>
                <a:lnTo>
                  <a:pt x="0" y="109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4635581" y="2963859"/>
            <a:ext cx="1502024" cy="949075"/>
            <a:chOff x="0" y="0"/>
            <a:chExt cx="2354962" cy="148801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354962" cy="1488016"/>
            </a:xfrm>
            <a:custGeom>
              <a:avLst/>
              <a:gdLst/>
              <a:ahLst/>
              <a:cxnLst/>
              <a:rect r="r" b="b" t="t" l="l"/>
              <a:pathLst>
                <a:path h="1488016" w="2354962">
                  <a:moveTo>
                    <a:pt x="0" y="0"/>
                  </a:moveTo>
                  <a:lnTo>
                    <a:pt x="2354962" y="0"/>
                  </a:lnTo>
                  <a:lnTo>
                    <a:pt x="2354962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2354962" cy="150706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160"/>
                </a:lnSpc>
              </a:pPr>
              <a:r>
                <a:rPr lang="en-US" sz="2000" b="true">
                  <a:solidFill>
                    <a:srgbClr val="2B2A64"/>
                  </a:solidFill>
                  <a:latin typeface="Arial MT Pro Bold"/>
                  <a:ea typeface="Arial MT Pro Bold"/>
                  <a:cs typeface="Arial MT Pro Bold"/>
                  <a:sym typeface="Arial MT Pro Bold"/>
                </a:rPr>
                <a:t>Eucalipto</a:t>
              </a: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6003351" y="2690577"/>
            <a:ext cx="2091438" cy="558724"/>
          </a:xfrm>
          <a:custGeom>
            <a:avLst/>
            <a:gdLst/>
            <a:ahLst/>
            <a:cxnLst/>
            <a:rect r="r" b="b" t="t" l="l"/>
            <a:pathLst>
              <a:path h="558724" w="2091438">
                <a:moveTo>
                  <a:pt x="0" y="0"/>
                </a:moveTo>
                <a:lnTo>
                  <a:pt x="2091438" y="0"/>
                </a:lnTo>
                <a:lnTo>
                  <a:pt x="2091438" y="558723"/>
                </a:lnTo>
                <a:lnTo>
                  <a:pt x="0" y="5587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9443330" y="2037709"/>
            <a:ext cx="3374132" cy="2071273"/>
            <a:chOff x="0" y="0"/>
            <a:chExt cx="930294" cy="571078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930294" cy="571078"/>
            </a:xfrm>
            <a:custGeom>
              <a:avLst/>
              <a:gdLst/>
              <a:ahLst/>
              <a:cxnLst/>
              <a:rect r="r" b="b" t="t" l="l"/>
              <a:pathLst>
                <a:path h="571078" w="930294">
                  <a:moveTo>
                    <a:pt x="0" y="0"/>
                  </a:moveTo>
                  <a:lnTo>
                    <a:pt x="930294" y="0"/>
                  </a:lnTo>
                  <a:lnTo>
                    <a:pt x="930294" y="571078"/>
                  </a:lnTo>
                  <a:lnTo>
                    <a:pt x="0" y="5710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EF7011"/>
              </a:solidFill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0" y="-9525"/>
              <a:ext cx="930294" cy="5806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9281098" y="2639321"/>
            <a:ext cx="1555425" cy="940726"/>
            <a:chOff x="0" y="0"/>
            <a:chExt cx="2171062" cy="1313065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2171063" cy="1313065"/>
            </a:xfrm>
            <a:custGeom>
              <a:avLst/>
              <a:gdLst/>
              <a:ahLst/>
              <a:cxnLst/>
              <a:rect r="r" b="b" t="t" l="l"/>
              <a:pathLst>
                <a:path h="1313065" w="2171063">
                  <a:moveTo>
                    <a:pt x="0" y="0"/>
                  </a:moveTo>
                  <a:lnTo>
                    <a:pt x="2171063" y="0"/>
                  </a:lnTo>
                  <a:lnTo>
                    <a:pt x="2171063" y="1313065"/>
                  </a:lnTo>
                  <a:lnTo>
                    <a:pt x="0" y="13130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19050"/>
              <a:ext cx="2171062" cy="133211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160"/>
                </a:lnSpc>
              </a:pPr>
              <a:r>
                <a:rPr lang="en-US" sz="2000">
                  <a:solidFill>
                    <a:srgbClr val="EF7011"/>
                  </a:solidFill>
                  <a:latin typeface="Arial MT Pro"/>
                  <a:ea typeface="Arial MT Pro"/>
                  <a:cs typeface="Arial MT Pro"/>
                  <a:sym typeface="Arial MT Pro"/>
                </a:rPr>
                <a:t>Biomassa</a:t>
              </a: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9895336" y="2160951"/>
            <a:ext cx="479502" cy="770072"/>
          </a:xfrm>
          <a:custGeom>
            <a:avLst/>
            <a:gdLst/>
            <a:ahLst/>
            <a:cxnLst/>
            <a:rect r="r" b="b" t="t" l="l"/>
            <a:pathLst>
              <a:path h="770072" w="479502">
                <a:moveTo>
                  <a:pt x="0" y="0"/>
                </a:moveTo>
                <a:lnTo>
                  <a:pt x="479503" y="0"/>
                </a:lnTo>
                <a:lnTo>
                  <a:pt x="479503" y="770072"/>
                </a:lnTo>
                <a:lnTo>
                  <a:pt x="0" y="7700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12" t="0" r="-612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0727017" y="2439285"/>
            <a:ext cx="1985644" cy="491738"/>
          </a:xfrm>
          <a:custGeom>
            <a:avLst/>
            <a:gdLst/>
            <a:ahLst/>
            <a:cxnLst/>
            <a:rect r="r" b="b" t="t" l="l"/>
            <a:pathLst>
              <a:path h="491738" w="1985644">
                <a:moveTo>
                  <a:pt x="0" y="0"/>
                </a:moveTo>
                <a:lnTo>
                  <a:pt x="1985645" y="0"/>
                </a:lnTo>
                <a:lnTo>
                  <a:pt x="1985645" y="491738"/>
                </a:lnTo>
                <a:lnTo>
                  <a:pt x="0" y="4917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12" t="0" r="-612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0800128" y="3070847"/>
            <a:ext cx="1803028" cy="919921"/>
          </a:xfrm>
          <a:custGeom>
            <a:avLst/>
            <a:gdLst/>
            <a:ahLst/>
            <a:cxnLst/>
            <a:rect r="r" b="b" t="t" l="l"/>
            <a:pathLst>
              <a:path h="919921" w="1803028">
                <a:moveTo>
                  <a:pt x="0" y="0"/>
                </a:moveTo>
                <a:lnTo>
                  <a:pt x="1803028" y="0"/>
                </a:lnTo>
                <a:lnTo>
                  <a:pt x="1803028" y="919921"/>
                </a:lnTo>
                <a:lnTo>
                  <a:pt x="0" y="9199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12" t="0" r="-612" b="0"/>
            </a:stretch>
          </a:blipFill>
        </p:spPr>
      </p:sp>
      <p:grpSp>
        <p:nvGrpSpPr>
          <p:cNvPr name="Group 31" id="31"/>
          <p:cNvGrpSpPr/>
          <p:nvPr/>
        </p:nvGrpSpPr>
        <p:grpSpPr>
          <a:xfrm rot="0">
            <a:off x="501395" y="4654063"/>
            <a:ext cx="3350727" cy="2032004"/>
            <a:chOff x="0" y="0"/>
            <a:chExt cx="1067164" cy="647168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1067164" cy="647168"/>
            </a:xfrm>
            <a:custGeom>
              <a:avLst/>
              <a:gdLst/>
              <a:ahLst/>
              <a:cxnLst/>
              <a:rect r="r" b="b" t="t" l="l"/>
              <a:pathLst>
                <a:path h="647168" w="1067164">
                  <a:moveTo>
                    <a:pt x="0" y="0"/>
                  </a:moveTo>
                  <a:lnTo>
                    <a:pt x="1067164" y="0"/>
                  </a:lnTo>
                  <a:lnTo>
                    <a:pt x="1067164" y="647168"/>
                  </a:lnTo>
                  <a:lnTo>
                    <a:pt x="0" y="6471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EF7011"/>
              </a:solidFill>
              <a:prstDash val="solid"/>
              <a:miter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0" y="-9525"/>
              <a:ext cx="1067164" cy="656693"/>
            </a:xfrm>
            <a:prstGeom prst="rect">
              <a:avLst/>
            </a:prstGeom>
          </p:spPr>
          <p:txBody>
            <a:bodyPr anchor="ctr" rtlCol="false" tIns="50421" lIns="50421" bIns="50421" rIns="50421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267440" y="5880632"/>
            <a:ext cx="1735878" cy="922891"/>
            <a:chOff x="0" y="0"/>
            <a:chExt cx="2798829" cy="1488016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2798829" cy="1488016"/>
            </a:xfrm>
            <a:custGeom>
              <a:avLst/>
              <a:gdLst/>
              <a:ahLst/>
              <a:cxnLst/>
              <a:rect r="r" b="b" t="t" l="l"/>
              <a:pathLst>
                <a:path h="1488016" w="2798829">
                  <a:moveTo>
                    <a:pt x="0" y="0"/>
                  </a:moveTo>
                  <a:lnTo>
                    <a:pt x="2798829" y="0"/>
                  </a:lnTo>
                  <a:lnTo>
                    <a:pt x="2798829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19050"/>
              <a:ext cx="2798829" cy="150706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052"/>
                </a:lnSpc>
              </a:pPr>
              <a:r>
                <a:rPr lang="en-US" sz="1900" b="true">
                  <a:solidFill>
                    <a:srgbClr val="EF7011"/>
                  </a:solidFill>
                  <a:latin typeface="Arial MT Pro Bold"/>
                  <a:ea typeface="Arial MT Pro Bold"/>
                  <a:cs typeface="Arial MT Pro Bold"/>
                  <a:sym typeface="Arial MT Pro Bold"/>
                </a:rPr>
                <a:t>Cia Cacau</a:t>
              </a:r>
            </a:p>
          </p:txBody>
        </p:sp>
      </p:grpSp>
      <p:sp>
        <p:nvSpPr>
          <p:cNvPr name="Freeform 37" id="37"/>
          <p:cNvSpPr/>
          <p:nvPr/>
        </p:nvSpPr>
        <p:spPr>
          <a:xfrm flipH="false" flipV="false" rot="0">
            <a:off x="1572309" y="5021334"/>
            <a:ext cx="1062148" cy="980444"/>
          </a:xfrm>
          <a:custGeom>
            <a:avLst/>
            <a:gdLst/>
            <a:ahLst/>
            <a:cxnLst/>
            <a:rect r="r" b="b" t="t" l="l"/>
            <a:pathLst>
              <a:path h="980444" w="1062148">
                <a:moveTo>
                  <a:pt x="0" y="0"/>
                </a:moveTo>
                <a:lnTo>
                  <a:pt x="1062148" y="0"/>
                </a:lnTo>
                <a:lnTo>
                  <a:pt x="1062148" y="980445"/>
                </a:lnTo>
                <a:lnTo>
                  <a:pt x="0" y="98044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grpSp>
        <p:nvGrpSpPr>
          <p:cNvPr name="Group 38" id="38"/>
          <p:cNvGrpSpPr/>
          <p:nvPr/>
        </p:nvGrpSpPr>
        <p:grpSpPr>
          <a:xfrm rot="0">
            <a:off x="507866" y="7351007"/>
            <a:ext cx="3344257" cy="2028080"/>
            <a:chOff x="0" y="0"/>
            <a:chExt cx="1067164" cy="647168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1067164" cy="647168"/>
            </a:xfrm>
            <a:custGeom>
              <a:avLst/>
              <a:gdLst/>
              <a:ahLst/>
              <a:cxnLst/>
              <a:rect r="r" b="b" t="t" l="l"/>
              <a:pathLst>
                <a:path h="647168" w="1067164">
                  <a:moveTo>
                    <a:pt x="0" y="0"/>
                  </a:moveTo>
                  <a:lnTo>
                    <a:pt x="1067164" y="0"/>
                  </a:lnTo>
                  <a:lnTo>
                    <a:pt x="1067164" y="647168"/>
                  </a:lnTo>
                  <a:lnTo>
                    <a:pt x="0" y="6471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EF7011"/>
              </a:solidFill>
              <a:prstDash val="solid"/>
              <a:miter/>
            </a:ln>
          </p:spPr>
        </p:sp>
        <p:sp>
          <p:nvSpPr>
            <p:cNvPr name="TextBox 40" id="40"/>
            <p:cNvSpPr txBox="true"/>
            <p:nvPr/>
          </p:nvSpPr>
          <p:spPr>
            <a:xfrm>
              <a:off x="0" y="-9525"/>
              <a:ext cx="1067164" cy="6566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41" id="41"/>
          <p:cNvSpPr/>
          <p:nvPr/>
        </p:nvSpPr>
        <p:spPr>
          <a:xfrm flipH="false" flipV="false" rot="0">
            <a:off x="647715" y="7553901"/>
            <a:ext cx="565514" cy="584510"/>
          </a:xfrm>
          <a:custGeom>
            <a:avLst/>
            <a:gdLst/>
            <a:ahLst/>
            <a:cxnLst/>
            <a:rect r="r" b="b" t="t" l="l"/>
            <a:pathLst>
              <a:path h="584510" w="565514">
                <a:moveTo>
                  <a:pt x="0" y="0"/>
                </a:moveTo>
                <a:lnTo>
                  <a:pt x="565514" y="0"/>
                </a:lnTo>
                <a:lnTo>
                  <a:pt x="565514" y="584510"/>
                </a:lnTo>
                <a:lnTo>
                  <a:pt x="0" y="5845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grpSp>
        <p:nvGrpSpPr>
          <p:cNvPr name="Group 42" id="42"/>
          <p:cNvGrpSpPr/>
          <p:nvPr/>
        </p:nvGrpSpPr>
        <p:grpSpPr>
          <a:xfrm rot="0">
            <a:off x="418634" y="7893229"/>
            <a:ext cx="1007045" cy="921109"/>
            <a:chOff x="0" y="0"/>
            <a:chExt cx="1626842" cy="1488016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1626842" cy="1488016"/>
            </a:xfrm>
            <a:custGeom>
              <a:avLst/>
              <a:gdLst/>
              <a:ahLst/>
              <a:cxnLst/>
              <a:rect r="r" b="b" t="t" l="l"/>
              <a:pathLst>
                <a:path h="1488016" w="1626842">
                  <a:moveTo>
                    <a:pt x="0" y="0"/>
                  </a:moveTo>
                  <a:lnTo>
                    <a:pt x="1626842" y="0"/>
                  </a:lnTo>
                  <a:lnTo>
                    <a:pt x="1626842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0" y="-19050"/>
              <a:ext cx="1626842" cy="150706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160"/>
                </a:lnSpc>
              </a:pPr>
              <a:r>
                <a:rPr lang="en-US" sz="2000">
                  <a:solidFill>
                    <a:srgbClr val="EF7011"/>
                  </a:solidFill>
                  <a:latin typeface="Arial MT Pro"/>
                  <a:ea typeface="Arial MT Pro"/>
                  <a:cs typeface="Arial MT Pro"/>
                  <a:sym typeface="Arial MT Pro"/>
                </a:rPr>
                <a:t>Citros</a:t>
              </a:r>
            </a:p>
          </p:txBody>
        </p:sp>
      </p:grpSp>
      <p:sp>
        <p:nvSpPr>
          <p:cNvPr name="Freeform 45" id="45"/>
          <p:cNvSpPr/>
          <p:nvPr/>
        </p:nvSpPr>
        <p:spPr>
          <a:xfrm flipH="false" flipV="false" rot="0">
            <a:off x="1669198" y="7893229"/>
            <a:ext cx="1982801" cy="921376"/>
          </a:xfrm>
          <a:custGeom>
            <a:avLst/>
            <a:gdLst/>
            <a:ahLst/>
            <a:cxnLst/>
            <a:rect r="r" b="b" t="t" l="l"/>
            <a:pathLst>
              <a:path h="921376" w="1982801">
                <a:moveTo>
                  <a:pt x="0" y="0"/>
                </a:moveTo>
                <a:lnTo>
                  <a:pt x="1982801" y="0"/>
                </a:lnTo>
                <a:lnTo>
                  <a:pt x="1982801" y="921376"/>
                </a:lnTo>
                <a:lnTo>
                  <a:pt x="0" y="9213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grpSp>
        <p:nvGrpSpPr>
          <p:cNvPr name="Group 46" id="46"/>
          <p:cNvGrpSpPr/>
          <p:nvPr/>
        </p:nvGrpSpPr>
        <p:grpSpPr>
          <a:xfrm rot="0">
            <a:off x="4695804" y="4608147"/>
            <a:ext cx="3470395" cy="2092620"/>
            <a:chOff x="0" y="0"/>
            <a:chExt cx="1073261" cy="647168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1073261" cy="647168"/>
            </a:xfrm>
            <a:custGeom>
              <a:avLst/>
              <a:gdLst/>
              <a:ahLst/>
              <a:cxnLst/>
              <a:rect r="r" b="b" t="t" l="l"/>
              <a:pathLst>
                <a:path h="647168" w="1073261">
                  <a:moveTo>
                    <a:pt x="0" y="0"/>
                  </a:moveTo>
                  <a:lnTo>
                    <a:pt x="1073261" y="0"/>
                  </a:lnTo>
                  <a:lnTo>
                    <a:pt x="1073261" y="647168"/>
                  </a:lnTo>
                  <a:lnTo>
                    <a:pt x="0" y="6471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EF7011"/>
              </a:solidFill>
              <a:prstDash val="solid"/>
              <a:miter/>
            </a:ln>
          </p:spPr>
        </p:sp>
        <p:sp>
          <p:nvSpPr>
            <p:cNvPr name="TextBox 48" id="48"/>
            <p:cNvSpPr txBox="true"/>
            <p:nvPr/>
          </p:nvSpPr>
          <p:spPr>
            <a:xfrm>
              <a:off x="0" y="-47625"/>
              <a:ext cx="1073261" cy="694793"/>
            </a:xfrm>
            <a:prstGeom prst="rect">
              <a:avLst/>
            </a:prstGeom>
          </p:spPr>
          <p:txBody>
            <a:bodyPr anchor="ctr" rtlCol="false" tIns="44891" lIns="44891" bIns="44891" rIns="44891"/>
            <a:lstStyle/>
            <a:p>
              <a:pPr algn="ctr">
                <a:lnSpc>
                  <a:spcPts val="2400"/>
                </a:lnSpc>
              </a:pPr>
            </a:p>
          </p:txBody>
        </p:sp>
      </p:grpSp>
      <p:sp>
        <p:nvSpPr>
          <p:cNvPr name="Freeform 49" id="49"/>
          <p:cNvSpPr/>
          <p:nvPr/>
        </p:nvSpPr>
        <p:spPr>
          <a:xfrm flipH="false" flipV="false" rot="0">
            <a:off x="4981497" y="4780102"/>
            <a:ext cx="749814" cy="648059"/>
          </a:xfrm>
          <a:custGeom>
            <a:avLst/>
            <a:gdLst/>
            <a:ahLst/>
            <a:cxnLst/>
            <a:rect r="r" b="b" t="t" l="l"/>
            <a:pathLst>
              <a:path h="648059" w="749814">
                <a:moveTo>
                  <a:pt x="0" y="0"/>
                </a:moveTo>
                <a:lnTo>
                  <a:pt x="749813" y="0"/>
                </a:lnTo>
                <a:lnTo>
                  <a:pt x="749813" y="648059"/>
                </a:lnTo>
                <a:lnTo>
                  <a:pt x="0" y="64805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-285" r="0" b="-285"/>
            </a:stretch>
          </a:blipFill>
        </p:spPr>
      </p:sp>
      <p:grpSp>
        <p:nvGrpSpPr>
          <p:cNvPr name="Group 50" id="50"/>
          <p:cNvGrpSpPr/>
          <p:nvPr/>
        </p:nvGrpSpPr>
        <p:grpSpPr>
          <a:xfrm rot="0">
            <a:off x="4645580" y="5220997"/>
            <a:ext cx="1421646" cy="950421"/>
            <a:chOff x="0" y="0"/>
            <a:chExt cx="2225784" cy="1488016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2225784" cy="1488016"/>
            </a:xfrm>
            <a:custGeom>
              <a:avLst/>
              <a:gdLst/>
              <a:ahLst/>
              <a:cxnLst/>
              <a:rect r="r" b="b" t="t" l="l"/>
              <a:pathLst>
                <a:path h="1488016" w="2225784">
                  <a:moveTo>
                    <a:pt x="0" y="0"/>
                  </a:moveTo>
                  <a:lnTo>
                    <a:pt x="2225784" y="0"/>
                  </a:lnTo>
                  <a:lnTo>
                    <a:pt x="2225784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2" id="52"/>
            <p:cNvSpPr txBox="true"/>
            <p:nvPr/>
          </p:nvSpPr>
          <p:spPr>
            <a:xfrm>
              <a:off x="0" y="-19050"/>
              <a:ext cx="2225784" cy="150706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944"/>
                </a:lnSpc>
              </a:pPr>
              <a:r>
                <a:rPr lang="en-US" sz="1800">
                  <a:solidFill>
                    <a:srgbClr val="EF7011"/>
                  </a:solidFill>
                  <a:latin typeface="Arial MT Pro"/>
                  <a:ea typeface="Arial MT Pro"/>
                  <a:cs typeface="Arial MT Pro"/>
                  <a:sym typeface="Arial MT Pro"/>
                </a:rPr>
                <a:t>Gotejamento</a:t>
              </a:r>
            </a:p>
            <a:p>
              <a:pPr algn="ctr">
                <a:lnSpc>
                  <a:spcPts val="1944"/>
                </a:lnSpc>
              </a:pPr>
            </a:p>
          </p:txBody>
        </p:sp>
      </p:grpSp>
      <p:sp>
        <p:nvSpPr>
          <p:cNvPr name="Freeform 53" id="53"/>
          <p:cNvSpPr/>
          <p:nvPr/>
        </p:nvSpPr>
        <p:spPr>
          <a:xfrm flipH="false" flipV="false" rot="0">
            <a:off x="6070252" y="4865955"/>
            <a:ext cx="1820193" cy="598644"/>
          </a:xfrm>
          <a:custGeom>
            <a:avLst/>
            <a:gdLst/>
            <a:ahLst/>
            <a:cxnLst/>
            <a:rect r="r" b="b" t="t" l="l"/>
            <a:pathLst>
              <a:path h="598644" w="1820193">
                <a:moveTo>
                  <a:pt x="0" y="0"/>
                </a:moveTo>
                <a:lnTo>
                  <a:pt x="1820194" y="0"/>
                </a:lnTo>
                <a:lnTo>
                  <a:pt x="1820194" y="598644"/>
                </a:lnTo>
                <a:lnTo>
                  <a:pt x="0" y="59864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-285" r="0" b="-285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6070252" y="5638233"/>
            <a:ext cx="1957636" cy="465223"/>
          </a:xfrm>
          <a:custGeom>
            <a:avLst/>
            <a:gdLst/>
            <a:ahLst/>
            <a:cxnLst/>
            <a:rect r="r" b="b" t="t" l="l"/>
            <a:pathLst>
              <a:path h="465223" w="1957636">
                <a:moveTo>
                  <a:pt x="0" y="0"/>
                </a:moveTo>
                <a:lnTo>
                  <a:pt x="1957636" y="0"/>
                </a:lnTo>
                <a:lnTo>
                  <a:pt x="1957636" y="465224"/>
                </a:lnTo>
                <a:lnTo>
                  <a:pt x="0" y="46522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-4078" r="0" b="-4078"/>
            </a:stretch>
          </a:blipFill>
        </p:spPr>
      </p:sp>
      <p:grpSp>
        <p:nvGrpSpPr>
          <p:cNvPr name="Group 55" id="55"/>
          <p:cNvGrpSpPr/>
          <p:nvPr/>
        </p:nvGrpSpPr>
        <p:grpSpPr>
          <a:xfrm rot="0">
            <a:off x="4665827" y="7351007"/>
            <a:ext cx="3480125" cy="2087456"/>
            <a:chOff x="0" y="0"/>
            <a:chExt cx="4640167" cy="2783275"/>
          </a:xfrm>
        </p:grpSpPr>
        <p:grpSp>
          <p:nvGrpSpPr>
            <p:cNvPr name="Group 56" id="56"/>
            <p:cNvGrpSpPr/>
            <p:nvPr/>
          </p:nvGrpSpPr>
          <p:grpSpPr>
            <a:xfrm rot="0">
              <a:off x="0" y="0"/>
              <a:ext cx="4640167" cy="2783275"/>
              <a:chOff x="0" y="0"/>
              <a:chExt cx="1082437" cy="649270"/>
            </a:xfrm>
          </p:grpSpPr>
          <p:sp>
            <p:nvSpPr>
              <p:cNvPr name="Freeform 57" id="57"/>
              <p:cNvSpPr/>
              <p:nvPr/>
            </p:nvSpPr>
            <p:spPr>
              <a:xfrm flipH="false" flipV="false" rot="0">
                <a:off x="0" y="0"/>
                <a:ext cx="1082437" cy="649270"/>
              </a:xfrm>
              <a:custGeom>
                <a:avLst/>
                <a:gdLst/>
                <a:ahLst/>
                <a:cxnLst/>
                <a:rect r="r" b="b" t="t" l="l"/>
                <a:pathLst>
                  <a:path h="649270" w="1082437">
                    <a:moveTo>
                      <a:pt x="0" y="0"/>
                    </a:moveTo>
                    <a:lnTo>
                      <a:pt x="1082437" y="0"/>
                    </a:lnTo>
                    <a:lnTo>
                      <a:pt x="1082437" y="649270"/>
                    </a:lnTo>
                    <a:lnTo>
                      <a:pt x="0" y="64927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EF7011"/>
                </a:solidFill>
                <a:prstDash val="solid"/>
                <a:miter/>
              </a:ln>
            </p:spPr>
          </p:sp>
          <p:sp>
            <p:nvSpPr>
              <p:cNvPr name="TextBox 58" id="58"/>
              <p:cNvSpPr txBox="true"/>
              <p:nvPr/>
            </p:nvSpPr>
            <p:spPr>
              <a:xfrm>
                <a:off x="0" y="-9525"/>
                <a:ext cx="1082437" cy="65879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20"/>
                  </a:lnSpc>
                </a:pPr>
              </a:p>
            </p:txBody>
          </p:sp>
        </p:grpSp>
        <p:sp>
          <p:nvSpPr>
            <p:cNvPr name="Freeform 59" id="59"/>
            <p:cNvSpPr/>
            <p:nvPr/>
          </p:nvSpPr>
          <p:spPr>
            <a:xfrm flipH="false" flipV="false" rot="0">
              <a:off x="553388" y="40302"/>
              <a:ext cx="1009914" cy="1054546"/>
            </a:xfrm>
            <a:custGeom>
              <a:avLst/>
              <a:gdLst/>
              <a:ahLst/>
              <a:cxnLst/>
              <a:rect r="r" b="b" t="t" l="l"/>
              <a:pathLst>
                <a:path h="1054546" w="1009914">
                  <a:moveTo>
                    <a:pt x="0" y="0"/>
                  </a:moveTo>
                  <a:lnTo>
                    <a:pt x="1009915" y="0"/>
                  </a:lnTo>
                  <a:lnTo>
                    <a:pt x="1009915" y="1054546"/>
                  </a:lnTo>
                  <a:lnTo>
                    <a:pt x="0" y="1054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2209" t="0" r="-2209" b="0"/>
              </a:stretch>
            </a:blipFill>
          </p:spPr>
        </p:sp>
        <p:grpSp>
          <p:nvGrpSpPr>
            <p:cNvPr name="Group 60" id="60"/>
            <p:cNvGrpSpPr/>
            <p:nvPr/>
          </p:nvGrpSpPr>
          <p:grpSpPr>
            <a:xfrm rot="0">
              <a:off x="171091" y="634798"/>
              <a:ext cx="1774510" cy="1307990"/>
              <a:chOff x="0" y="0"/>
              <a:chExt cx="2095620" cy="1544679"/>
            </a:xfrm>
          </p:grpSpPr>
          <p:sp>
            <p:nvSpPr>
              <p:cNvPr name="Freeform 61" id="61"/>
              <p:cNvSpPr/>
              <p:nvPr/>
            </p:nvSpPr>
            <p:spPr>
              <a:xfrm flipH="false" flipV="false" rot="0">
                <a:off x="0" y="0"/>
                <a:ext cx="2095620" cy="1544679"/>
              </a:xfrm>
              <a:custGeom>
                <a:avLst/>
                <a:gdLst/>
                <a:ahLst/>
                <a:cxnLst/>
                <a:rect r="r" b="b" t="t" l="l"/>
                <a:pathLst>
                  <a:path h="1544679" w="2095620">
                    <a:moveTo>
                      <a:pt x="0" y="0"/>
                    </a:moveTo>
                    <a:lnTo>
                      <a:pt x="2095620" y="0"/>
                    </a:lnTo>
                    <a:lnTo>
                      <a:pt x="2095620" y="1544679"/>
                    </a:lnTo>
                    <a:lnTo>
                      <a:pt x="0" y="154467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name="TextBox 62" id="62"/>
              <p:cNvSpPr txBox="true"/>
              <p:nvPr/>
            </p:nvSpPr>
            <p:spPr>
              <a:xfrm>
                <a:off x="0" y="-19050"/>
                <a:ext cx="2095620" cy="1563729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159"/>
                  </a:lnSpc>
                </a:pPr>
                <a:r>
                  <a:rPr lang="en-US" sz="1999">
                    <a:solidFill>
                      <a:srgbClr val="EF7011"/>
                    </a:solidFill>
                    <a:latin typeface="Arial MT Pro"/>
                    <a:ea typeface="Arial MT Pro"/>
                    <a:cs typeface="Arial MT Pro"/>
                    <a:sym typeface="Arial MT Pro"/>
                  </a:rPr>
                  <a:t>Pecuária</a:t>
                </a:r>
              </a:p>
            </p:txBody>
          </p:sp>
        </p:grpSp>
        <p:sp>
          <p:nvSpPr>
            <p:cNvPr name="Freeform 63" id="63"/>
            <p:cNvSpPr/>
            <p:nvPr/>
          </p:nvSpPr>
          <p:spPr>
            <a:xfrm flipH="false" flipV="false" rot="0">
              <a:off x="2540298" y="40302"/>
              <a:ext cx="1759115" cy="2516732"/>
            </a:xfrm>
            <a:custGeom>
              <a:avLst/>
              <a:gdLst/>
              <a:ahLst/>
              <a:cxnLst/>
              <a:rect r="r" b="b" t="t" l="l"/>
              <a:pathLst>
                <a:path h="2516732" w="1759115">
                  <a:moveTo>
                    <a:pt x="0" y="0"/>
                  </a:moveTo>
                  <a:lnTo>
                    <a:pt x="1759115" y="0"/>
                  </a:lnTo>
                  <a:lnTo>
                    <a:pt x="1759115" y="2516732"/>
                  </a:lnTo>
                  <a:lnTo>
                    <a:pt x="0" y="2516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-2209" t="0" r="-2209" b="0"/>
              </a:stretch>
            </a:blipFill>
          </p:spPr>
        </p:sp>
      </p:grpSp>
      <p:grpSp>
        <p:nvGrpSpPr>
          <p:cNvPr name="Group 64" id="64"/>
          <p:cNvGrpSpPr/>
          <p:nvPr/>
        </p:nvGrpSpPr>
        <p:grpSpPr>
          <a:xfrm rot="0">
            <a:off x="470638" y="2028800"/>
            <a:ext cx="3381485" cy="2089656"/>
            <a:chOff x="0" y="0"/>
            <a:chExt cx="1067164" cy="659476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0" y="0"/>
              <a:ext cx="1067164" cy="659476"/>
            </a:xfrm>
            <a:custGeom>
              <a:avLst/>
              <a:gdLst/>
              <a:ahLst/>
              <a:cxnLst/>
              <a:rect r="r" b="b" t="t" l="l"/>
              <a:pathLst>
                <a:path h="659476" w="1067164">
                  <a:moveTo>
                    <a:pt x="0" y="0"/>
                  </a:moveTo>
                  <a:lnTo>
                    <a:pt x="1067164" y="0"/>
                  </a:lnTo>
                  <a:lnTo>
                    <a:pt x="1067164" y="659476"/>
                  </a:lnTo>
                  <a:lnTo>
                    <a:pt x="0" y="6594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EF7011"/>
              </a:solidFill>
              <a:prstDash val="solid"/>
              <a:miter/>
            </a:ln>
          </p:spPr>
        </p:sp>
        <p:sp>
          <p:nvSpPr>
            <p:cNvPr name="TextBox 66" id="66"/>
            <p:cNvSpPr txBox="true"/>
            <p:nvPr/>
          </p:nvSpPr>
          <p:spPr>
            <a:xfrm>
              <a:off x="0" y="-9525"/>
              <a:ext cx="1067164" cy="669001"/>
            </a:xfrm>
            <a:prstGeom prst="rect">
              <a:avLst/>
            </a:prstGeom>
          </p:spPr>
          <p:txBody>
            <a:bodyPr anchor="ctr" rtlCol="false" tIns="43991" lIns="43991" bIns="43991" rIns="43991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67" id="67"/>
          <p:cNvGrpSpPr/>
          <p:nvPr/>
        </p:nvGrpSpPr>
        <p:grpSpPr>
          <a:xfrm rot="0">
            <a:off x="418634" y="2430467"/>
            <a:ext cx="1558815" cy="931362"/>
            <a:chOff x="0" y="0"/>
            <a:chExt cx="2490482" cy="1488016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2490482" cy="1488016"/>
            </a:xfrm>
            <a:custGeom>
              <a:avLst/>
              <a:gdLst/>
              <a:ahLst/>
              <a:cxnLst/>
              <a:rect r="r" b="b" t="t" l="l"/>
              <a:pathLst>
                <a:path h="1488016" w="2490482">
                  <a:moveTo>
                    <a:pt x="0" y="0"/>
                  </a:moveTo>
                  <a:lnTo>
                    <a:pt x="2490482" y="0"/>
                  </a:lnTo>
                  <a:lnTo>
                    <a:pt x="2490482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9" id="69"/>
            <p:cNvSpPr txBox="true"/>
            <p:nvPr/>
          </p:nvSpPr>
          <p:spPr>
            <a:xfrm>
              <a:off x="0" y="-19050"/>
              <a:ext cx="2490482" cy="150706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160"/>
                </a:lnSpc>
              </a:pPr>
              <a:r>
                <a:rPr lang="en-US" sz="2000">
                  <a:solidFill>
                    <a:srgbClr val="EF7011"/>
                  </a:solidFill>
                  <a:latin typeface="Arial MT Pro"/>
                  <a:ea typeface="Arial MT Pro"/>
                  <a:cs typeface="Arial MT Pro"/>
                  <a:sym typeface="Arial MT Pro"/>
                </a:rPr>
                <a:t>Indústria </a:t>
              </a:r>
            </a:p>
          </p:txBody>
        </p:sp>
      </p:grpSp>
      <p:sp>
        <p:nvSpPr>
          <p:cNvPr name="Freeform 70" id="70"/>
          <p:cNvSpPr/>
          <p:nvPr/>
        </p:nvSpPr>
        <p:spPr>
          <a:xfrm flipH="false" flipV="false" rot="0">
            <a:off x="732527" y="2155157"/>
            <a:ext cx="902654" cy="550619"/>
          </a:xfrm>
          <a:custGeom>
            <a:avLst/>
            <a:gdLst/>
            <a:ahLst/>
            <a:cxnLst/>
            <a:rect r="r" b="b" t="t" l="l"/>
            <a:pathLst>
              <a:path h="550619" w="902654">
                <a:moveTo>
                  <a:pt x="0" y="0"/>
                </a:moveTo>
                <a:lnTo>
                  <a:pt x="902653" y="0"/>
                </a:lnTo>
                <a:lnTo>
                  <a:pt x="902653" y="550619"/>
                </a:lnTo>
                <a:lnTo>
                  <a:pt x="0" y="5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594606" y="3231072"/>
            <a:ext cx="1344430" cy="813552"/>
          </a:xfrm>
          <a:custGeom>
            <a:avLst/>
            <a:gdLst/>
            <a:ahLst/>
            <a:cxnLst/>
            <a:rect r="r" b="b" t="t" l="l"/>
            <a:pathLst>
              <a:path h="813552" w="1344430">
                <a:moveTo>
                  <a:pt x="0" y="0"/>
                </a:moveTo>
                <a:lnTo>
                  <a:pt x="1344430" y="0"/>
                </a:lnTo>
                <a:lnTo>
                  <a:pt x="1344430" y="813553"/>
                </a:lnTo>
                <a:lnTo>
                  <a:pt x="0" y="81355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72" id="72"/>
          <p:cNvSpPr/>
          <p:nvPr/>
        </p:nvSpPr>
        <p:spPr>
          <a:xfrm flipH="false" flipV="false" rot="0">
            <a:off x="2316711" y="2154903"/>
            <a:ext cx="1137497" cy="639842"/>
          </a:xfrm>
          <a:custGeom>
            <a:avLst/>
            <a:gdLst/>
            <a:ahLst/>
            <a:cxnLst/>
            <a:rect r="r" b="b" t="t" l="l"/>
            <a:pathLst>
              <a:path h="639842" w="1137497">
                <a:moveTo>
                  <a:pt x="0" y="0"/>
                </a:moveTo>
                <a:lnTo>
                  <a:pt x="1137497" y="0"/>
                </a:lnTo>
                <a:lnTo>
                  <a:pt x="1137497" y="639842"/>
                </a:lnTo>
                <a:lnTo>
                  <a:pt x="0" y="63984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Freeform 73" id="73"/>
          <p:cNvSpPr/>
          <p:nvPr/>
        </p:nvSpPr>
        <p:spPr>
          <a:xfrm flipH="false" flipV="false" rot="0">
            <a:off x="2272989" y="2824471"/>
            <a:ext cx="1224941" cy="467490"/>
          </a:xfrm>
          <a:custGeom>
            <a:avLst/>
            <a:gdLst/>
            <a:ahLst/>
            <a:cxnLst/>
            <a:rect r="r" b="b" t="t" l="l"/>
            <a:pathLst>
              <a:path h="467490" w="1224941">
                <a:moveTo>
                  <a:pt x="0" y="0"/>
                </a:moveTo>
                <a:lnTo>
                  <a:pt x="1224941" y="0"/>
                </a:lnTo>
                <a:lnTo>
                  <a:pt x="1224941" y="467490"/>
                </a:lnTo>
                <a:lnTo>
                  <a:pt x="0" y="46749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Freeform 74" id="74"/>
          <p:cNvSpPr/>
          <p:nvPr/>
        </p:nvSpPr>
        <p:spPr>
          <a:xfrm flipH="false" flipV="false" rot="0">
            <a:off x="1982120" y="3407752"/>
            <a:ext cx="1806679" cy="567230"/>
          </a:xfrm>
          <a:custGeom>
            <a:avLst/>
            <a:gdLst/>
            <a:ahLst/>
            <a:cxnLst/>
            <a:rect r="r" b="b" t="t" l="l"/>
            <a:pathLst>
              <a:path h="567230" w="1806679">
                <a:moveTo>
                  <a:pt x="0" y="0"/>
                </a:moveTo>
                <a:lnTo>
                  <a:pt x="1806679" y="0"/>
                </a:lnTo>
                <a:lnTo>
                  <a:pt x="1806679" y="567230"/>
                </a:lnTo>
                <a:lnTo>
                  <a:pt x="0" y="56723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-113972" r="0" b="-104536"/>
            </a:stretch>
          </a:blipFill>
        </p:spPr>
      </p:sp>
      <p:grpSp>
        <p:nvGrpSpPr>
          <p:cNvPr name="Group 75" id="75"/>
          <p:cNvGrpSpPr/>
          <p:nvPr/>
        </p:nvGrpSpPr>
        <p:grpSpPr>
          <a:xfrm rot="0">
            <a:off x="16656155" y="285532"/>
            <a:ext cx="1203663" cy="1203663"/>
            <a:chOff x="0" y="0"/>
            <a:chExt cx="1604883" cy="1604883"/>
          </a:xfrm>
        </p:grpSpPr>
        <p:grpSp>
          <p:nvGrpSpPr>
            <p:cNvPr name="Group 76" id="76"/>
            <p:cNvGrpSpPr/>
            <p:nvPr/>
          </p:nvGrpSpPr>
          <p:grpSpPr>
            <a:xfrm rot="0">
              <a:off x="0" y="0"/>
              <a:ext cx="1604883" cy="1604883"/>
              <a:chOff x="0" y="0"/>
              <a:chExt cx="1493155" cy="1493155"/>
            </a:xfrm>
          </p:grpSpPr>
          <p:sp>
            <p:nvSpPr>
              <p:cNvPr name="Freeform 77" id="77"/>
              <p:cNvSpPr/>
              <p:nvPr/>
            </p:nvSpPr>
            <p:spPr>
              <a:xfrm flipH="false" flipV="false" rot="0">
                <a:off x="0" y="0"/>
                <a:ext cx="1493266" cy="1493266"/>
              </a:xfrm>
              <a:custGeom>
                <a:avLst/>
                <a:gdLst/>
                <a:ahLst/>
                <a:cxnLst/>
                <a:rect r="r" b="b" t="t" l="l"/>
                <a:pathLst>
                  <a:path h="1493266" w="1493266">
                    <a:moveTo>
                      <a:pt x="0" y="746633"/>
                    </a:moveTo>
                    <a:cubicBezTo>
                      <a:pt x="0" y="334264"/>
                      <a:pt x="334264" y="0"/>
                      <a:pt x="746633" y="0"/>
                    </a:cubicBezTo>
                    <a:cubicBezTo>
                      <a:pt x="1159002" y="0"/>
                      <a:pt x="1493266" y="334264"/>
                      <a:pt x="1493266" y="746633"/>
                    </a:cubicBezTo>
                    <a:cubicBezTo>
                      <a:pt x="1493266" y="1159002"/>
                      <a:pt x="1159002" y="1493266"/>
                      <a:pt x="746633" y="1493266"/>
                    </a:cubicBezTo>
                    <a:cubicBezTo>
                      <a:pt x="334264" y="1493266"/>
                      <a:pt x="0" y="1158875"/>
                      <a:pt x="0" y="74663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78" id="78"/>
            <p:cNvSpPr/>
            <p:nvPr/>
          </p:nvSpPr>
          <p:spPr>
            <a:xfrm flipH="false" flipV="false" rot="0">
              <a:off x="265634" y="453786"/>
              <a:ext cx="1073616" cy="788585"/>
            </a:xfrm>
            <a:custGeom>
              <a:avLst/>
              <a:gdLst/>
              <a:ahLst/>
              <a:cxnLst/>
              <a:rect r="r" b="b" t="t" l="l"/>
              <a:pathLst>
                <a:path h="788585" w="1073616">
                  <a:moveTo>
                    <a:pt x="0" y="0"/>
                  </a:moveTo>
                  <a:lnTo>
                    <a:pt x="1073616" y="0"/>
                  </a:lnTo>
                  <a:lnTo>
                    <a:pt x="1073616" y="788585"/>
                  </a:lnTo>
                  <a:lnTo>
                    <a:pt x="0" y="788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 l="-22" t="0" r="-22" b="0"/>
              </a:stretch>
            </a:blipFill>
          </p:spPr>
        </p:sp>
      </p:grpSp>
      <p:grpSp>
        <p:nvGrpSpPr>
          <p:cNvPr name="Group 79" id="79"/>
          <p:cNvGrpSpPr/>
          <p:nvPr/>
        </p:nvGrpSpPr>
        <p:grpSpPr>
          <a:xfrm rot="0">
            <a:off x="16543183" y="172560"/>
            <a:ext cx="1429608" cy="1429608"/>
            <a:chOff x="0" y="0"/>
            <a:chExt cx="2480922" cy="2480922"/>
          </a:xfrm>
        </p:grpSpPr>
        <p:sp>
          <p:nvSpPr>
            <p:cNvPr name="Freeform 80" id="80"/>
            <p:cNvSpPr/>
            <p:nvPr/>
          </p:nvSpPr>
          <p:spPr>
            <a:xfrm flipH="false" flipV="false" rot="0">
              <a:off x="0" y="0"/>
              <a:ext cx="2480818" cy="2480945"/>
            </a:xfrm>
            <a:custGeom>
              <a:avLst/>
              <a:gdLst/>
              <a:ahLst/>
              <a:cxnLst/>
              <a:rect r="r" b="b" t="t" l="l"/>
              <a:pathLst>
                <a:path h="2480945" w="2480818">
                  <a:moveTo>
                    <a:pt x="0" y="1240409"/>
                  </a:moveTo>
                  <a:cubicBezTo>
                    <a:pt x="0" y="555371"/>
                    <a:pt x="555371" y="0"/>
                    <a:pt x="1240409" y="0"/>
                  </a:cubicBezTo>
                  <a:lnTo>
                    <a:pt x="1240409" y="38100"/>
                  </a:lnTo>
                  <a:lnTo>
                    <a:pt x="1240409" y="0"/>
                  </a:lnTo>
                  <a:cubicBezTo>
                    <a:pt x="1925447" y="0"/>
                    <a:pt x="2480818" y="555371"/>
                    <a:pt x="2480818" y="1240409"/>
                  </a:cubicBezTo>
                  <a:lnTo>
                    <a:pt x="2442718" y="1240409"/>
                  </a:lnTo>
                  <a:lnTo>
                    <a:pt x="2480818" y="1240409"/>
                  </a:lnTo>
                  <a:cubicBezTo>
                    <a:pt x="2480818" y="1925447"/>
                    <a:pt x="1925447" y="2480818"/>
                    <a:pt x="1240409" y="2480818"/>
                  </a:cubicBezTo>
                  <a:lnTo>
                    <a:pt x="1240409" y="2442718"/>
                  </a:lnTo>
                  <a:lnTo>
                    <a:pt x="1240409" y="2480818"/>
                  </a:lnTo>
                  <a:cubicBezTo>
                    <a:pt x="555371" y="2480945"/>
                    <a:pt x="0" y="1925574"/>
                    <a:pt x="0" y="1240409"/>
                  </a:cubicBezTo>
                  <a:lnTo>
                    <a:pt x="38100" y="1240409"/>
                  </a:lnTo>
                  <a:lnTo>
                    <a:pt x="76200" y="1240409"/>
                  </a:lnTo>
                  <a:lnTo>
                    <a:pt x="38100" y="1240409"/>
                  </a:lnTo>
                  <a:lnTo>
                    <a:pt x="0" y="1240409"/>
                  </a:lnTo>
                  <a:moveTo>
                    <a:pt x="76200" y="1240409"/>
                  </a:moveTo>
                  <a:cubicBezTo>
                    <a:pt x="76200" y="1261491"/>
                    <a:pt x="59182" y="1278509"/>
                    <a:pt x="38100" y="1278509"/>
                  </a:cubicBezTo>
                  <a:cubicBezTo>
                    <a:pt x="17018" y="1278509"/>
                    <a:pt x="0" y="1261491"/>
                    <a:pt x="0" y="1240409"/>
                  </a:cubicBezTo>
                  <a:cubicBezTo>
                    <a:pt x="0" y="1219327"/>
                    <a:pt x="17018" y="1202309"/>
                    <a:pt x="38100" y="1202309"/>
                  </a:cubicBezTo>
                  <a:cubicBezTo>
                    <a:pt x="59182" y="1202309"/>
                    <a:pt x="76200" y="1219327"/>
                    <a:pt x="76200" y="1240409"/>
                  </a:cubicBezTo>
                  <a:cubicBezTo>
                    <a:pt x="76200" y="1883410"/>
                    <a:pt x="597408" y="2404618"/>
                    <a:pt x="1240409" y="2404618"/>
                  </a:cubicBezTo>
                  <a:cubicBezTo>
                    <a:pt x="1883410" y="2404618"/>
                    <a:pt x="2404618" y="1883410"/>
                    <a:pt x="2404618" y="1240409"/>
                  </a:cubicBezTo>
                  <a:cubicBezTo>
                    <a:pt x="2404618" y="597408"/>
                    <a:pt x="1883410" y="76200"/>
                    <a:pt x="1240409" y="76200"/>
                  </a:cubicBezTo>
                  <a:lnTo>
                    <a:pt x="1240409" y="38100"/>
                  </a:lnTo>
                  <a:lnTo>
                    <a:pt x="1240409" y="76200"/>
                  </a:lnTo>
                  <a:cubicBezTo>
                    <a:pt x="597408" y="76200"/>
                    <a:pt x="76200" y="597408"/>
                    <a:pt x="76200" y="12404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1" id="81"/>
          <p:cNvSpPr/>
          <p:nvPr/>
        </p:nvSpPr>
        <p:spPr>
          <a:xfrm flipH="false" flipV="false" rot="0">
            <a:off x="14927343" y="3109685"/>
            <a:ext cx="1842529" cy="1036422"/>
          </a:xfrm>
          <a:custGeom>
            <a:avLst/>
            <a:gdLst/>
            <a:ahLst/>
            <a:cxnLst/>
            <a:rect r="r" b="b" t="t" l="l"/>
            <a:pathLst>
              <a:path h="1036422" w="1842529">
                <a:moveTo>
                  <a:pt x="0" y="0"/>
                </a:moveTo>
                <a:lnTo>
                  <a:pt x="1842529" y="0"/>
                </a:lnTo>
                <a:lnTo>
                  <a:pt x="1842529" y="1036422"/>
                </a:lnTo>
                <a:lnTo>
                  <a:pt x="0" y="1036422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0" t="0" r="0" b="0"/>
            </a:stretch>
          </a:blipFill>
        </p:spPr>
      </p:sp>
      <p:grpSp>
        <p:nvGrpSpPr>
          <p:cNvPr name="Group 82" id="82"/>
          <p:cNvGrpSpPr/>
          <p:nvPr/>
        </p:nvGrpSpPr>
        <p:grpSpPr>
          <a:xfrm rot="0">
            <a:off x="9443330" y="4585855"/>
            <a:ext cx="7577504" cy="4852609"/>
            <a:chOff x="0" y="0"/>
            <a:chExt cx="2395388" cy="1533998"/>
          </a:xfrm>
        </p:grpSpPr>
        <p:sp>
          <p:nvSpPr>
            <p:cNvPr name="Freeform 83" id="83"/>
            <p:cNvSpPr/>
            <p:nvPr/>
          </p:nvSpPr>
          <p:spPr>
            <a:xfrm flipH="false" flipV="false" rot="0">
              <a:off x="0" y="0"/>
              <a:ext cx="2395388" cy="1533998"/>
            </a:xfrm>
            <a:custGeom>
              <a:avLst/>
              <a:gdLst/>
              <a:ahLst/>
              <a:cxnLst/>
              <a:rect r="r" b="b" t="t" l="l"/>
              <a:pathLst>
                <a:path h="1533998" w="2395388">
                  <a:moveTo>
                    <a:pt x="0" y="0"/>
                  </a:moveTo>
                  <a:lnTo>
                    <a:pt x="2395388" y="0"/>
                  </a:lnTo>
                  <a:lnTo>
                    <a:pt x="2395388" y="1533998"/>
                  </a:lnTo>
                  <a:lnTo>
                    <a:pt x="0" y="15339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EF7011"/>
              </a:solidFill>
              <a:prstDash val="solid"/>
              <a:miter/>
            </a:ln>
          </p:spPr>
        </p:sp>
        <p:sp>
          <p:nvSpPr>
            <p:cNvPr name="TextBox 84" id="84"/>
            <p:cNvSpPr txBox="true"/>
            <p:nvPr/>
          </p:nvSpPr>
          <p:spPr>
            <a:xfrm>
              <a:off x="0" y="-9525"/>
              <a:ext cx="2395388" cy="1543523"/>
            </a:xfrm>
            <a:prstGeom prst="rect">
              <a:avLst/>
            </a:prstGeom>
          </p:spPr>
          <p:txBody>
            <a:bodyPr anchor="ctr" rtlCol="false" tIns="44307" lIns="44307" bIns="44307" rIns="44307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85" id="85"/>
          <p:cNvSpPr/>
          <p:nvPr/>
        </p:nvSpPr>
        <p:spPr>
          <a:xfrm flipH="false" flipV="false" rot="0">
            <a:off x="10335480" y="4600226"/>
            <a:ext cx="796200" cy="1186176"/>
          </a:xfrm>
          <a:custGeom>
            <a:avLst/>
            <a:gdLst/>
            <a:ahLst/>
            <a:cxnLst/>
            <a:rect r="r" b="b" t="t" l="l"/>
            <a:pathLst>
              <a:path h="1186176" w="796200">
                <a:moveTo>
                  <a:pt x="0" y="0"/>
                </a:moveTo>
                <a:lnTo>
                  <a:pt x="796200" y="0"/>
                </a:lnTo>
                <a:lnTo>
                  <a:pt x="796200" y="1186175"/>
                </a:lnTo>
                <a:lnTo>
                  <a:pt x="0" y="1186175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0" t="0" r="0" b="0"/>
            </a:stretch>
          </a:blipFill>
        </p:spPr>
      </p:sp>
      <p:grpSp>
        <p:nvGrpSpPr>
          <p:cNvPr name="Group 86" id="86"/>
          <p:cNvGrpSpPr/>
          <p:nvPr/>
        </p:nvGrpSpPr>
        <p:grpSpPr>
          <a:xfrm rot="0">
            <a:off x="9782029" y="5540293"/>
            <a:ext cx="1804092" cy="929807"/>
            <a:chOff x="0" y="0"/>
            <a:chExt cx="2887176" cy="1488016"/>
          </a:xfrm>
        </p:grpSpPr>
        <p:sp>
          <p:nvSpPr>
            <p:cNvPr name="Freeform 87" id="87"/>
            <p:cNvSpPr/>
            <p:nvPr/>
          </p:nvSpPr>
          <p:spPr>
            <a:xfrm flipH="false" flipV="false" rot="0">
              <a:off x="0" y="0"/>
              <a:ext cx="2887176" cy="1488016"/>
            </a:xfrm>
            <a:custGeom>
              <a:avLst/>
              <a:gdLst/>
              <a:ahLst/>
              <a:cxnLst/>
              <a:rect r="r" b="b" t="t" l="l"/>
              <a:pathLst>
                <a:path h="1488016" w="2887176">
                  <a:moveTo>
                    <a:pt x="0" y="0"/>
                  </a:moveTo>
                  <a:lnTo>
                    <a:pt x="2887176" y="0"/>
                  </a:lnTo>
                  <a:lnTo>
                    <a:pt x="2887176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8" id="88"/>
            <p:cNvSpPr txBox="true"/>
            <p:nvPr/>
          </p:nvSpPr>
          <p:spPr>
            <a:xfrm>
              <a:off x="0" y="-19050"/>
              <a:ext cx="2887176" cy="150706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160"/>
                </a:lnSpc>
              </a:pPr>
              <a:r>
                <a:rPr lang="en-US" sz="2000">
                  <a:solidFill>
                    <a:srgbClr val="EF7011"/>
                  </a:solidFill>
                  <a:latin typeface="Arial MT Pro"/>
                  <a:ea typeface="Arial MT Pro"/>
                  <a:cs typeface="Arial MT Pro"/>
                  <a:sym typeface="Arial MT Pro"/>
                </a:rPr>
                <a:t>Cana-de-açúcar</a:t>
              </a:r>
            </a:p>
          </p:txBody>
        </p:sp>
      </p:grpSp>
      <p:sp>
        <p:nvSpPr>
          <p:cNvPr name="Freeform 89" id="89"/>
          <p:cNvSpPr/>
          <p:nvPr/>
        </p:nvSpPr>
        <p:spPr>
          <a:xfrm flipH="false" flipV="false" rot="0">
            <a:off x="9815556" y="7288405"/>
            <a:ext cx="1551342" cy="642275"/>
          </a:xfrm>
          <a:custGeom>
            <a:avLst/>
            <a:gdLst/>
            <a:ahLst/>
            <a:cxnLst/>
            <a:rect r="r" b="b" t="t" l="l"/>
            <a:pathLst>
              <a:path h="642275" w="1551342">
                <a:moveTo>
                  <a:pt x="0" y="0"/>
                </a:moveTo>
                <a:lnTo>
                  <a:pt x="1551341" y="0"/>
                </a:lnTo>
                <a:lnTo>
                  <a:pt x="1551341" y="642276"/>
                </a:lnTo>
                <a:lnTo>
                  <a:pt x="0" y="642276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0" t="0" r="0" b="0"/>
            </a:stretch>
          </a:blipFill>
        </p:spPr>
      </p:sp>
      <p:sp>
        <p:nvSpPr>
          <p:cNvPr name="Freeform 90" id="90"/>
          <p:cNvSpPr/>
          <p:nvPr/>
        </p:nvSpPr>
        <p:spPr>
          <a:xfrm flipH="false" flipV="false" rot="0">
            <a:off x="9983071" y="8540295"/>
            <a:ext cx="1501018" cy="677090"/>
          </a:xfrm>
          <a:custGeom>
            <a:avLst/>
            <a:gdLst/>
            <a:ahLst/>
            <a:cxnLst/>
            <a:rect r="r" b="b" t="t" l="l"/>
            <a:pathLst>
              <a:path h="677090" w="1501018">
                <a:moveTo>
                  <a:pt x="0" y="0"/>
                </a:moveTo>
                <a:lnTo>
                  <a:pt x="1501018" y="0"/>
                </a:lnTo>
                <a:lnTo>
                  <a:pt x="1501018" y="677090"/>
                </a:lnTo>
                <a:lnTo>
                  <a:pt x="0" y="677090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l="0" t="0" r="0" b="0"/>
            </a:stretch>
          </a:blipFill>
        </p:spPr>
      </p:sp>
      <p:sp>
        <p:nvSpPr>
          <p:cNvPr name="Freeform 91" id="91"/>
          <p:cNvSpPr/>
          <p:nvPr/>
        </p:nvSpPr>
        <p:spPr>
          <a:xfrm flipH="false" flipV="false" rot="0">
            <a:off x="11818169" y="4949963"/>
            <a:ext cx="1820766" cy="414166"/>
          </a:xfrm>
          <a:custGeom>
            <a:avLst/>
            <a:gdLst/>
            <a:ahLst/>
            <a:cxnLst/>
            <a:rect r="r" b="b" t="t" l="l"/>
            <a:pathLst>
              <a:path h="414166" w="1820766">
                <a:moveTo>
                  <a:pt x="0" y="0"/>
                </a:moveTo>
                <a:lnTo>
                  <a:pt x="1820766" y="0"/>
                </a:lnTo>
                <a:lnTo>
                  <a:pt x="1820766" y="414166"/>
                </a:lnTo>
                <a:lnTo>
                  <a:pt x="0" y="414166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l="0" t="0" r="0" b="0"/>
            </a:stretch>
          </a:blipFill>
        </p:spPr>
      </p:sp>
      <p:sp>
        <p:nvSpPr>
          <p:cNvPr name="Freeform 92" id="92"/>
          <p:cNvSpPr/>
          <p:nvPr/>
        </p:nvSpPr>
        <p:spPr>
          <a:xfrm flipH="false" flipV="false" rot="0">
            <a:off x="11840885" y="6224534"/>
            <a:ext cx="1820766" cy="435532"/>
          </a:xfrm>
          <a:custGeom>
            <a:avLst/>
            <a:gdLst/>
            <a:ahLst/>
            <a:cxnLst/>
            <a:rect r="r" b="b" t="t" l="l"/>
            <a:pathLst>
              <a:path h="435532" w="1820766">
                <a:moveTo>
                  <a:pt x="0" y="0"/>
                </a:moveTo>
                <a:lnTo>
                  <a:pt x="1820766" y="0"/>
                </a:lnTo>
                <a:lnTo>
                  <a:pt x="1820766" y="435532"/>
                </a:lnTo>
                <a:lnTo>
                  <a:pt x="0" y="435532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0" t="0" r="0" b="-2712"/>
            </a:stretch>
          </a:blipFill>
        </p:spPr>
      </p:sp>
      <p:sp>
        <p:nvSpPr>
          <p:cNvPr name="Freeform 93" id="93"/>
          <p:cNvSpPr/>
          <p:nvPr/>
        </p:nvSpPr>
        <p:spPr>
          <a:xfrm flipH="false" flipV="false" rot="0">
            <a:off x="11840885" y="7450023"/>
            <a:ext cx="1890875" cy="452947"/>
          </a:xfrm>
          <a:custGeom>
            <a:avLst/>
            <a:gdLst/>
            <a:ahLst/>
            <a:cxnLst/>
            <a:rect r="r" b="b" t="t" l="l"/>
            <a:pathLst>
              <a:path h="452947" w="1890875">
                <a:moveTo>
                  <a:pt x="0" y="0"/>
                </a:moveTo>
                <a:lnTo>
                  <a:pt x="1890875" y="0"/>
                </a:lnTo>
                <a:lnTo>
                  <a:pt x="1890875" y="452947"/>
                </a:lnTo>
                <a:lnTo>
                  <a:pt x="0" y="45294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0" t="0" r="0" b="0"/>
            </a:stretch>
          </a:blipFill>
        </p:spPr>
      </p:sp>
      <p:sp>
        <p:nvSpPr>
          <p:cNvPr name="Freeform 94" id="94"/>
          <p:cNvSpPr/>
          <p:nvPr/>
        </p:nvSpPr>
        <p:spPr>
          <a:xfrm flipH="false" flipV="false" rot="0">
            <a:off x="15798088" y="7383069"/>
            <a:ext cx="1051298" cy="957238"/>
          </a:xfrm>
          <a:custGeom>
            <a:avLst/>
            <a:gdLst/>
            <a:ahLst/>
            <a:cxnLst/>
            <a:rect r="r" b="b" t="t" l="l"/>
            <a:pathLst>
              <a:path h="957238" w="1051298">
                <a:moveTo>
                  <a:pt x="0" y="0"/>
                </a:moveTo>
                <a:lnTo>
                  <a:pt x="1051298" y="0"/>
                </a:lnTo>
                <a:lnTo>
                  <a:pt x="1051298" y="957239"/>
                </a:lnTo>
                <a:lnTo>
                  <a:pt x="0" y="957239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l="0" t="-6274" r="0" b="-6274"/>
            </a:stretch>
          </a:blipFill>
        </p:spPr>
      </p:sp>
      <p:sp>
        <p:nvSpPr>
          <p:cNvPr name="Freeform 95" id="95"/>
          <p:cNvSpPr/>
          <p:nvPr/>
        </p:nvSpPr>
        <p:spPr>
          <a:xfrm flipH="false" flipV="false" rot="0">
            <a:off x="13881771" y="4859912"/>
            <a:ext cx="1735544" cy="628387"/>
          </a:xfrm>
          <a:custGeom>
            <a:avLst/>
            <a:gdLst/>
            <a:ahLst/>
            <a:cxnLst/>
            <a:rect r="r" b="b" t="t" l="l"/>
            <a:pathLst>
              <a:path h="628387" w="1735544">
                <a:moveTo>
                  <a:pt x="0" y="0"/>
                </a:moveTo>
                <a:lnTo>
                  <a:pt x="1735544" y="0"/>
                </a:lnTo>
                <a:lnTo>
                  <a:pt x="1735544" y="628386"/>
                </a:lnTo>
                <a:lnTo>
                  <a:pt x="0" y="628386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 l="0" t="0" r="0" b="0"/>
            </a:stretch>
          </a:blipFill>
        </p:spPr>
      </p:sp>
      <p:sp>
        <p:nvSpPr>
          <p:cNvPr name="Freeform 96" id="96"/>
          <p:cNvSpPr/>
          <p:nvPr/>
        </p:nvSpPr>
        <p:spPr>
          <a:xfrm flipH="false" flipV="false" rot="0">
            <a:off x="13971797" y="6101600"/>
            <a:ext cx="1623266" cy="737000"/>
          </a:xfrm>
          <a:custGeom>
            <a:avLst/>
            <a:gdLst/>
            <a:ahLst/>
            <a:cxnLst/>
            <a:rect r="r" b="b" t="t" l="l"/>
            <a:pathLst>
              <a:path h="737000" w="1623266">
                <a:moveTo>
                  <a:pt x="0" y="0"/>
                </a:moveTo>
                <a:lnTo>
                  <a:pt x="1623266" y="0"/>
                </a:lnTo>
                <a:lnTo>
                  <a:pt x="1623266" y="737000"/>
                </a:lnTo>
                <a:lnTo>
                  <a:pt x="0" y="737000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 l="0" t="0" r="0" b="0"/>
            </a:stretch>
          </a:blipFill>
        </p:spPr>
      </p:sp>
      <p:sp>
        <p:nvSpPr>
          <p:cNvPr name="Freeform 97" id="97"/>
          <p:cNvSpPr/>
          <p:nvPr/>
        </p:nvSpPr>
        <p:spPr>
          <a:xfrm flipH="false" flipV="false" rot="0">
            <a:off x="13948723" y="7383069"/>
            <a:ext cx="1630996" cy="586854"/>
          </a:xfrm>
          <a:custGeom>
            <a:avLst/>
            <a:gdLst/>
            <a:ahLst/>
            <a:cxnLst/>
            <a:rect r="r" b="b" t="t" l="l"/>
            <a:pathLst>
              <a:path h="586854" w="1630996">
                <a:moveTo>
                  <a:pt x="0" y="0"/>
                </a:moveTo>
                <a:lnTo>
                  <a:pt x="1630996" y="0"/>
                </a:lnTo>
                <a:lnTo>
                  <a:pt x="1630996" y="586854"/>
                </a:lnTo>
                <a:lnTo>
                  <a:pt x="0" y="586854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 l="0" t="0" r="0" b="0"/>
            </a:stretch>
          </a:blipFill>
        </p:spPr>
      </p:sp>
      <p:sp>
        <p:nvSpPr>
          <p:cNvPr name="Freeform 98" id="98"/>
          <p:cNvSpPr/>
          <p:nvPr/>
        </p:nvSpPr>
        <p:spPr>
          <a:xfrm flipH="false" flipV="false" rot="0">
            <a:off x="11893896" y="8673099"/>
            <a:ext cx="1696958" cy="548133"/>
          </a:xfrm>
          <a:custGeom>
            <a:avLst/>
            <a:gdLst/>
            <a:ahLst/>
            <a:cxnLst/>
            <a:rect r="r" b="b" t="t" l="l"/>
            <a:pathLst>
              <a:path h="548133" w="1696958">
                <a:moveTo>
                  <a:pt x="0" y="0"/>
                </a:moveTo>
                <a:lnTo>
                  <a:pt x="1696958" y="0"/>
                </a:lnTo>
                <a:lnTo>
                  <a:pt x="1696958" y="548133"/>
                </a:lnTo>
                <a:lnTo>
                  <a:pt x="0" y="548133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 l="0" t="0" r="0" b="0"/>
            </a:stretch>
          </a:blipFill>
        </p:spPr>
      </p:sp>
      <p:sp>
        <p:nvSpPr>
          <p:cNvPr name="Freeform 99" id="99"/>
          <p:cNvSpPr/>
          <p:nvPr/>
        </p:nvSpPr>
        <p:spPr>
          <a:xfrm flipH="false" flipV="false" rot="0">
            <a:off x="15905209" y="5450683"/>
            <a:ext cx="864663" cy="996421"/>
          </a:xfrm>
          <a:custGeom>
            <a:avLst/>
            <a:gdLst/>
            <a:ahLst/>
            <a:cxnLst/>
            <a:rect r="r" b="b" t="t" l="l"/>
            <a:pathLst>
              <a:path h="996421" w="864663">
                <a:moveTo>
                  <a:pt x="0" y="0"/>
                </a:moveTo>
                <a:lnTo>
                  <a:pt x="864663" y="0"/>
                </a:lnTo>
                <a:lnTo>
                  <a:pt x="864663" y="996421"/>
                </a:lnTo>
                <a:lnTo>
                  <a:pt x="0" y="996421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 l="0" t="0" r="0" b="0"/>
            </a:stretch>
          </a:blipFill>
        </p:spPr>
      </p:sp>
      <p:sp>
        <p:nvSpPr>
          <p:cNvPr name="Freeform 100" id="100"/>
          <p:cNvSpPr/>
          <p:nvPr/>
        </p:nvSpPr>
        <p:spPr>
          <a:xfrm flipH="false" flipV="false" rot="0">
            <a:off x="13836520" y="8734216"/>
            <a:ext cx="2068689" cy="354836"/>
          </a:xfrm>
          <a:custGeom>
            <a:avLst/>
            <a:gdLst/>
            <a:ahLst/>
            <a:cxnLst/>
            <a:rect r="r" b="b" t="t" l="l"/>
            <a:pathLst>
              <a:path h="354836" w="2068689">
                <a:moveTo>
                  <a:pt x="0" y="0"/>
                </a:moveTo>
                <a:lnTo>
                  <a:pt x="2068689" y="0"/>
                </a:lnTo>
                <a:lnTo>
                  <a:pt x="2068689" y="354836"/>
                </a:lnTo>
                <a:lnTo>
                  <a:pt x="0" y="354836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 l="-617" t="-5063" r="0" b="-1257"/>
            </a:stretch>
          </a:blipFill>
        </p:spPr>
      </p:sp>
      <p:sp>
        <p:nvSpPr>
          <p:cNvPr name="Freeform 101" id="101"/>
          <p:cNvSpPr/>
          <p:nvPr/>
        </p:nvSpPr>
        <p:spPr>
          <a:xfrm flipH="false" flipV="false" rot="0">
            <a:off x="7040615" y="9587214"/>
            <a:ext cx="4206770" cy="634205"/>
          </a:xfrm>
          <a:custGeom>
            <a:avLst/>
            <a:gdLst/>
            <a:ahLst/>
            <a:cxnLst/>
            <a:rect r="r" b="b" t="t" l="l"/>
            <a:pathLst>
              <a:path h="634205" w="4206770">
                <a:moveTo>
                  <a:pt x="0" y="0"/>
                </a:moveTo>
                <a:lnTo>
                  <a:pt x="4206770" y="0"/>
                </a:lnTo>
                <a:lnTo>
                  <a:pt x="4206770" y="634206"/>
                </a:lnTo>
                <a:lnTo>
                  <a:pt x="0" y="634206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 l="0" t="-350" r="0" b="-35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74195" y="1855341"/>
            <a:ext cx="16939610" cy="8155574"/>
          </a:xfrm>
          <a:custGeom>
            <a:avLst/>
            <a:gdLst/>
            <a:ahLst/>
            <a:cxnLst/>
            <a:rect r="r" b="b" t="t" l="l"/>
            <a:pathLst>
              <a:path h="8155574" w="16939610">
                <a:moveTo>
                  <a:pt x="0" y="0"/>
                </a:moveTo>
                <a:lnTo>
                  <a:pt x="16939610" y="0"/>
                </a:lnTo>
                <a:lnTo>
                  <a:pt x="16939610" y="8155575"/>
                </a:lnTo>
                <a:lnTo>
                  <a:pt x="0" y="8155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834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" y="-31273"/>
            <a:ext cx="18288000" cy="1616069"/>
          </a:xfrm>
          <a:custGeom>
            <a:avLst/>
            <a:gdLst/>
            <a:ahLst/>
            <a:cxnLst/>
            <a:rect r="r" b="b" t="t" l="l"/>
            <a:pathLst>
              <a:path h="1616069" w="18288000">
                <a:moveTo>
                  <a:pt x="0" y="0"/>
                </a:moveTo>
                <a:lnTo>
                  <a:pt x="18288001" y="0"/>
                </a:lnTo>
                <a:lnTo>
                  <a:pt x="18288001" y="1616069"/>
                </a:lnTo>
                <a:lnTo>
                  <a:pt x="0" y="16160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526" r="0" b="-28049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804812" y="218755"/>
            <a:ext cx="6678376" cy="1116012"/>
            <a:chOff x="0" y="0"/>
            <a:chExt cx="8904502" cy="148801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904502" cy="1488016"/>
            </a:xfrm>
            <a:custGeom>
              <a:avLst/>
              <a:gdLst/>
              <a:ahLst/>
              <a:cxnLst/>
              <a:rect r="r" b="b" t="t" l="l"/>
              <a:pathLst>
                <a:path h="1488016" w="8904502">
                  <a:moveTo>
                    <a:pt x="0" y="0"/>
                  </a:moveTo>
                  <a:lnTo>
                    <a:pt x="8904502" y="0"/>
                  </a:lnTo>
                  <a:lnTo>
                    <a:pt x="8904502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28575"/>
              <a:ext cx="8904502" cy="14594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536"/>
                </a:lnSpc>
              </a:pPr>
              <a:r>
                <a:rPr lang="en-US" sz="42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Modelos de projeto - PMO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6768287" y="1028700"/>
            <a:ext cx="1519708" cy="1326354"/>
            <a:chOff x="0" y="0"/>
            <a:chExt cx="2026278" cy="1768472"/>
          </a:xfrm>
        </p:grpSpPr>
        <p:grpSp>
          <p:nvGrpSpPr>
            <p:cNvPr name="Group 8" id="8"/>
            <p:cNvGrpSpPr/>
            <p:nvPr/>
          </p:nvGrpSpPr>
          <p:grpSpPr>
            <a:xfrm rot="-10800000">
              <a:off x="0" y="0"/>
              <a:ext cx="2026278" cy="1768472"/>
              <a:chOff x="0" y="0"/>
              <a:chExt cx="2026278" cy="1768472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026158" cy="1768348"/>
              </a:xfrm>
              <a:custGeom>
                <a:avLst/>
                <a:gdLst/>
                <a:ahLst/>
                <a:cxnLst/>
                <a:rect r="r" b="b" t="t" l="l"/>
                <a:pathLst>
                  <a:path h="1768348" w="2026158">
                    <a:moveTo>
                      <a:pt x="0" y="0"/>
                    </a:moveTo>
                    <a:lnTo>
                      <a:pt x="1013079" y="0"/>
                    </a:lnTo>
                    <a:cubicBezTo>
                      <a:pt x="1572641" y="0"/>
                      <a:pt x="2026158" y="395859"/>
                      <a:pt x="2026158" y="884174"/>
                    </a:cubicBezTo>
                    <a:cubicBezTo>
                      <a:pt x="2026158" y="1372489"/>
                      <a:pt x="1572514" y="1768348"/>
                      <a:pt x="1013079" y="1768348"/>
                    </a:cubicBezTo>
                    <a:lnTo>
                      <a:pt x="0" y="176834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367662" y="387348"/>
              <a:ext cx="1352972" cy="993776"/>
            </a:xfrm>
            <a:custGeom>
              <a:avLst/>
              <a:gdLst/>
              <a:ahLst/>
              <a:cxnLst/>
              <a:rect r="r" b="b" t="t" l="l"/>
              <a:pathLst>
                <a:path h="993776" w="1352972">
                  <a:moveTo>
                    <a:pt x="0" y="0"/>
                  </a:moveTo>
                  <a:lnTo>
                    <a:pt x="1352972" y="0"/>
                  </a:lnTo>
                  <a:lnTo>
                    <a:pt x="1352972" y="993776"/>
                  </a:lnTo>
                  <a:lnTo>
                    <a:pt x="0" y="993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258" r="0" b="-258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" y="-31273"/>
            <a:ext cx="18288000" cy="1616069"/>
          </a:xfrm>
          <a:custGeom>
            <a:avLst/>
            <a:gdLst/>
            <a:ahLst/>
            <a:cxnLst/>
            <a:rect r="r" b="b" t="t" l="l"/>
            <a:pathLst>
              <a:path h="1616069" w="18288000">
                <a:moveTo>
                  <a:pt x="0" y="0"/>
                </a:moveTo>
                <a:lnTo>
                  <a:pt x="18288001" y="0"/>
                </a:lnTo>
                <a:lnTo>
                  <a:pt x="18288001" y="1616069"/>
                </a:lnTo>
                <a:lnTo>
                  <a:pt x="0" y="1616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26" r="0" b="-2804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761167" y="218755"/>
            <a:ext cx="10765658" cy="1116012"/>
            <a:chOff x="0" y="0"/>
            <a:chExt cx="14354210" cy="148801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354211" cy="1488016"/>
            </a:xfrm>
            <a:custGeom>
              <a:avLst/>
              <a:gdLst/>
              <a:ahLst/>
              <a:cxnLst/>
              <a:rect r="r" b="b" t="t" l="l"/>
              <a:pathLst>
                <a:path h="1488016" w="14354211">
                  <a:moveTo>
                    <a:pt x="0" y="0"/>
                  </a:moveTo>
                  <a:lnTo>
                    <a:pt x="14354211" y="0"/>
                  </a:lnTo>
                  <a:lnTo>
                    <a:pt x="14354211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28575"/>
              <a:ext cx="14354210" cy="14594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536"/>
                </a:lnSpc>
              </a:pPr>
              <a:r>
                <a:rPr lang="en-US" sz="42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Modelos de projeto - Seleção de Fazendas 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80725" y="1778800"/>
            <a:ext cx="17726541" cy="8416351"/>
          </a:xfrm>
          <a:custGeom>
            <a:avLst/>
            <a:gdLst/>
            <a:ahLst/>
            <a:cxnLst/>
            <a:rect r="r" b="b" t="t" l="l"/>
            <a:pathLst>
              <a:path h="8416351" w="17726541">
                <a:moveTo>
                  <a:pt x="0" y="0"/>
                </a:moveTo>
                <a:lnTo>
                  <a:pt x="17726541" y="0"/>
                </a:lnTo>
                <a:lnTo>
                  <a:pt x="17726541" y="8416351"/>
                </a:lnTo>
                <a:lnTo>
                  <a:pt x="0" y="84163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8473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238519" y="921619"/>
            <a:ext cx="1519708" cy="1326354"/>
            <a:chOff x="0" y="0"/>
            <a:chExt cx="2026278" cy="176847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026158" cy="1768348"/>
            </a:xfrm>
            <a:custGeom>
              <a:avLst/>
              <a:gdLst/>
              <a:ahLst/>
              <a:cxnLst/>
              <a:rect r="r" b="b" t="t" l="l"/>
              <a:pathLst>
                <a:path h="1768348" w="2026158">
                  <a:moveTo>
                    <a:pt x="0" y="0"/>
                  </a:moveTo>
                  <a:lnTo>
                    <a:pt x="1013079" y="0"/>
                  </a:lnTo>
                  <a:cubicBezTo>
                    <a:pt x="1572641" y="0"/>
                    <a:pt x="2026158" y="395859"/>
                    <a:pt x="2026158" y="884174"/>
                  </a:cubicBezTo>
                  <a:cubicBezTo>
                    <a:pt x="2026158" y="1372489"/>
                    <a:pt x="1572514" y="1768348"/>
                    <a:pt x="1013079" y="1768348"/>
                  </a:cubicBezTo>
                  <a:lnTo>
                    <a:pt x="0" y="176834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9" id="9"/>
          <p:cNvSpPr/>
          <p:nvPr/>
        </p:nvSpPr>
        <p:spPr>
          <a:xfrm flipH="true" flipV="false" rot="0">
            <a:off x="13971" y="1212130"/>
            <a:ext cx="1014729" cy="745332"/>
          </a:xfrm>
          <a:custGeom>
            <a:avLst/>
            <a:gdLst/>
            <a:ahLst/>
            <a:cxnLst/>
            <a:rect r="r" b="b" t="t" l="l"/>
            <a:pathLst>
              <a:path h="745332" w="1014729">
                <a:moveTo>
                  <a:pt x="1014729" y="0"/>
                </a:moveTo>
                <a:lnTo>
                  <a:pt x="0" y="0"/>
                </a:lnTo>
                <a:lnTo>
                  <a:pt x="0" y="745332"/>
                </a:lnTo>
                <a:lnTo>
                  <a:pt x="1014729" y="745332"/>
                </a:lnTo>
                <a:lnTo>
                  <a:pt x="101472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258" r="0" b="-258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" y="-31273"/>
            <a:ext cx="18288000" cy="1616069"/>
          </a:xfrm>
          <a:custGeom>
            <a:avLst/>
            <a:gdLst/>
            <a:ahLst/>
            <a:cxnLst/>
            <a:rect r="r" b="b" t="t" l="l"/>
            <a:pathLst>
              <a:path h="1616069" w="18288000">
                <a:moveTo>
                  <a:pt x="0" y="0"/>
                </a:moveTo>
                <a:lnTo>
                  <a:pt x="18288001" y="0"/>
                </a:lnTo>
                <a:lnTo>
                  <a:pt x="18288001" y="1616069"/>
                </a:lnTo>
                <a:lnTo>
                  <a:pt x="0" y="1616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26" r="0" b="-2804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722901" y="218755"/>
            <a:ext cx="10842199" cy="1116012"/>
            <a:chOff x="0" y="0"/>
            <a:chExt cx="14456265" cy="148801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456265" cy="1488016"/>
            </a:xfrm>
            <a:custGeom>
              <a:avLst/>
              <a:gdLst/>
              <a:ahLst/>
              <a:cxnLst/>
              <a:rect r="r" b="b" t="t" l="l"/>
              <a:pathLst>
                <a:path h="1488016" w="14456265">
                  <a:moveTo>
                    <a:pt x="0" y="0"/>
                  </a:moveTo>
                  <a:lnTo>
                    <a:pt x="14456265" y="0"/>
                  </a:lnTo>
                  <a:lnTo>
                    <a:pt x="14456265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28575"/>
              <a:ext cx="14456265" cy="14594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536"/>
                </a:lnSpc>
              </a:pPr>
              <a:r>
                <a:rPr lang="en-US" sz="42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Modelos de projeto - Operações agrícolas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90494" y="1957797"/>
            <a:ext cx="17707003" cy="8329203"/>
          </a:xfrm>
          <a:custGeom>
            <a:avLst/>
            <a:gdLst/>
            <a:ahLst/>
            <a:cxnLst/>
            <a:rect r="r" b="b" t="t" l="l"/>
            <a:pathLst>
              <a:path h="8329203" w="17707003">
                <a:moveTo>
                  <a:pt x="0" y="0"/>
                </a:moveTo>
                <a:lnTo>
                  <a:pt x="17707003" y="0"/>
                </a:lnTo>
                <a:lnTo>
                  <a:pt x="17707003" y="8329203"/>
                </a:lnTo>
                <a:lnTo>
                  <a:pt x="0" y="83292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9581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6768287" y="921619"/>
            <a:ext cx="1519708" cy="1326354"/>
            <a:chOff x="0" y="0"/>
            <a:chExt cx="2026278" cy="1768472"/>
          </a:xfrm>
        </p:grpSpPr>
        <p:grpSp>
          <p:nvGrpSpPr>
            <p:cNvPr name="Group 8" id="8"/>
            <p:cNvGrpSpPr/>
            <p:nvPr/>
          </p:nvGrpSpPr>
          <p:grpSpPr>
            <a:xfrm rot="-10800000">
              <a:off x="0" y="0"/>
              <a:ext cx="2026278" cy="1768472"/>
              <a:chOff x="0" y="0"/>
              <a:chExt cx="2026278" cy="1768472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026158" cy="1768348"/>
              </a:xfrm>
              <a:custGeom>
                <a:avLst/>
                <a:gdLst/>
                <a:ahLst/>
                <a:cxnLst/>
                <a:rect r="r" b="b" t="t" l="l"/>
                <a:pathLst>
                  <a:path h="1768348" w="2026158">
                    <a:moveTo>
                      <a:pt x="0" y="0"/>
                    </a:moveTo>
                    <a:lnTo>
                      <a:pt x="1013079" y="0"/>
                    </a:lnTo>
                    <a:cubicBezTo>
                      <a:pt x="1572641" y="0"/>
                      <a:pt x="2026158" y="395859"/>
                      <a:pt x="2026158" y="884174"/>
                    </a:cubicBezTo>
                    <a:cubicBezTo>
                      <a:pt x="2026158" y="1372489"/>
                      <a:pt x="1572514" y="1768348"/>
                      <a:pt x="1013079" y="1768348"/>
                    </a:cubicBezTo>
                    <a:lnTo>
                      <a:pt x="0" y="176834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367662" y="387348"/>
              <a:ext cx="1352972" cy="993776"/>
            </a:xfrm>
            <a:custGeom>
              <a:avLst/>
              <a:gdLst/>
              <a:ahLst/>
              <a:cxnLst/>
              <a:rect r="r" b="b" t="t" l="l"/>
              <a:pathLst>
                <a:path h="993776" w="1352972">
                  <a:moveTo>
                    <a:pt x="0" y="0"/>
                  </a:moveTo>
                  <a:lnTo>
                    <a:pt x="1352972" y="0"/>
                  </a:lnTo>
                  <a:lnTo>
                    <a:pt x="1352972" y="993776"/>
                  </a:lnTo>
                  <a:lnTo>
                    <a:pt x="0" y="993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258" r="0" b="-258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" y="-31273"/>
            <a:ext cx="18288000" cy="1616069"/>
          </a:xfrm>
          <a:custGeom>
            <a:avLst/>
            <a:gdLst/>
            <a:ahLst/>
            <a:cxnLst/>
            <a:rect r="r" b="b" t="t" l="l"/>
            <a:pathLst>
              <a:path h="1616069" w="18288000">
                <a:moveTo>
                  <a:pt x="0" y="0"/>
                </a:moveTo>
                <a:lnTo>
                  <a:pt x="18288001" y="0"/>
                </a:lnTo>
                <a:lnTo>
                  <a:pt x="18288001" y="1616069"/>
                </a:lnTo>
                <a:lnTo>
                  <a:pt x="0" y="1616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26" r="0" b="-2804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761167" y="218755"/>
            <a:ext cx="10765658" cy="1116012"/>
            <a:chOff x="0" y="0"/>
            <a:chExt cx="14354210" cy="148801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354211" cy="1488016"/>
            </a:xfrm>
            <a:custGeom>
              <a:avLst/>
              <a:gdLst/>
              <a:ahLst/>
              <a:cxnLst/>
              <a:rect r="r" b="b" t="t" l="l"/>
              <a:pathLst>
                <a:path h="1488016" w="14354211">
                  <a:moveTo>
                    <a:pt x="0" y="0"/>
                  </a:moveTo>
                  <a:lnTo>
                    <a:pt x="14354211" y="0"/>
                  </a:lnTo>
                  <a:lnTo>
                    <a:pt x="14354211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28575"/>
              <a:ext cx="14354210" cy="14594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536"/>
                </a:lnSpc>
              </a:pPr>
              <a:r>
                <a:rPr lang="en-US" sz="42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Plano diretor de Irrigação e Fertirrigação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0" y="921619"/>
            <a:ext cx="1519708" cy="1326354"/>
            <a:chOff x="0" y="0"/>
            <a:chExt cx="2026278" cy="176847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26158" cy="1768348"/>
            </a:xfrm>
            <a:custGeom>
              <a:avLst/>
              <a:gdLst/>
              <a:ahLst/>
              <a:cxnLst/>
              <a:rect r="r" b="b" t="t" l="l"/>
              <a:pathLst>
                <a:path h="1768348" w="2026158">
                  <a:moveTo>
                    <a:pt x="0" y="0"/>
                  </a:moveTo>
                  <a:lnTo>
                    <a:pt x="1013079" y="0"/>
                  </a:lnTo>
                  <a:cubicBezTo>
                    <a:pt x="1572641" y="0"/>
                    <a:pt x="2026158" y="395859"/>
                    <a:pt x="2026158" y="884174"/>
                  </a:cubicBezTo>
                  <a:cubicBezTo>
                    <a:pt x="2026158" y="1372489"/>
                    <a:pt x="1572514" y="1768348"/>
                    <a:pt x="1013079" y="1768348"/>
                  </a:cubicBezTo>
                  <a:lnTo>
                    <a:pt x="0" y="176834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0" y="2247973"/>
            <a:ext cx="18287995" cy="7046177"/>
          </a:xfrm>
          <a:custGeom>
            <a:avLst/>
            <a:gdLst/>
            <a:ahLst/>
            <a:cxnLst/>
            <a:rect r="r" b="b" t="t" l="l"/>
            <a:pathLst>
              <a:path h="7046177" w="18287995">
                <a:moveTo>
                  <a:pt x="0" y="0"/>
                </a:moveTo>
                <a:lnTo>
                  <a:pt x="18287995" y="0"/>
                </a:lnTo>
                <a:lnTo>
                  <a:pt x="18287995" y="7046177"/>
                </a:lnTo>
                <a:lnTo>
                  <a:pt x="0" y="7046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8716" r="-842" b="-18506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252490" y="1212130"/>
            <a:ext cx="1014729" cy="745332"/>
          </a:xfrm>
          <a:custGeom>
            <a:avLst/>
            <a:gdLst/>
            <a:ahLst/>
            <a:cxnLst/>
            <a:rect r="r" b="b" t="t" l="l"/>
            <a:pathLst>
              <a:path h="745332" w="1014729">
                <a:moveTo>
                  <a:pt x="1014729" y="0"/>
                </a:moveTo>
                <a:lnTo>
                  <a:pt x="0" y="0"/>
                </a:lnTo>
                <a:lnTo>
                  <a:pt x="0" y="745332"/>
                </a:lnTo>
                <a:lnTo>
                  <a:pt x="1014729" y="745332"/>
                </a:lnTo>
                <a:lnTo>
                  <a:pt x="101472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258" r="0" b="-258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014428" y="2247973"/>
            <a:ext cx="1629901" cy="7010327"/>
          </a:xfrm>
          <a:custGeom>
            <a:avLst/>
            <a:gdLst/>
            <a:ahLst/>
            <a:cxnLst/>
            <a:rect r="r" b="b" t="t" l="l"/>
            <a:pathLst>
              <a:path h="7010327" w="1629901">
                <a:moveTo>
                  <a:pt x="0" y="0"/>
                </a:moveTo>
                <a:lnTo>
                  <a:pt x="1629901" y="0"/>
                </a:lnTo>
                <a:lnTo>
                  <a:pt x="1629901" y="7010327"/>
                </a:lnTo>
                <a:lnTo>
                  <a:pt x="0" y="70103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" y="-31273"/>
            <a:ext cx="18288000" cy="1616069"/>
          </a:xfrm>
          <a:custGeom>
            <a:avLst/>
            <a:gdLst/>
            <a:ahLst/>
            <a:cxnLst/>
            <a:rect r="r" b="b" t="t" l="l"/>
            <a:pathLst>
              <a:path h="1616069" w="18288000">
                <a:moveTo>
                  <a:pt x="0" y="0"/>
                </a:moveTo>
                <a:lnTo>
                  <a:pt x="18288001" y="0"/>
                </a:lnTo>
                <a:lnTo>
                  <a:pt x="18288001" y="1616069"/>
                </a:lnTo>
                <a:lnTo>
                  <a:pt x="0" y="16160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526" r="0" b="-28049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192079" y="218755"/>
            <a:ext cx="13903832" cy="1116012"/>
            <a:chOff x="0" y="0"/>
            <a:chExt cx="18538443" cy="148801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538444" cy="1488016"/>
            </a:xfrm>
            <a:custGeom>
              <a:avLst/>
              <a:gdLst/>
              <a:ahLst/>
              <a:cxnLst/>
              <a:rect r="r" b="b" t="t" l="l"/>
              <a:pathLst>
                <a:path h="1488016" w="18538444">
                  <a:moveTo>
                    <a:pt x="0" y="0"/>
                  </a:moveTo>
                  <a:lnTo>
                    <a:pt x="18538444" y="0"/>
                  </a:lnTo>
                  <a:lnTo>
                    <a:pt x="18538444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28575"/>
              <a:ext cx="18538443" cy="14594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536"/>
                </a:lnSpc>
              </a:pPr>
              <a:r>
                <a:rPr lang="en-US" sz="42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Viablidade Técnica e econômica de empreendimentos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6768287" y="921619"/>
            <a:ext cx="1519708" cy="1326354"/>
            <a:chOff x="0" y="0"/>
            <a:chExt cx="2026278" cy="1768472"/>
          </a:xfrm>
        </p:grpSpPr>
        <p:grpSp>
          <p:nvGrpSpPr>
            <p:cNvPr name="Group 8" id="8"/>
            <p:cNvGrpSpPr/>
            <p:nvPr/>
          </p:nvGrpSpPr>
          <p:grpSpPr>
            <a:xfrm rot="-10800000">
              <a:off x="0" y="0"/>
              <a:ext cx="2026278" cy="1768472"/>
              <a:chOff x="0" y="0"/>
              <a:chExt cx="2026278" cy="1768472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026158" cy="1768348"/>
              </a:xfrm>
              <a:custGeom>
                <a:avLst/>
                <a:gdLst/>
                <a:ahLst/>
                <a:cxnLst/>
                <a:rect r="r" b="b" t="t" l="l"/>
                <a:pathLst>
                  <a:path h="1768348" w="2026158">
                    <a:moveTo>
                      <a:pt x="0" y="0"/>
                    </a:moveTo>
                    <a:lnTo>
                      <a:pt x="1013079" y="0"/>
                    </a:lnTo>
                    <a:cubicBezTo>
                      <a:pt x="1572641" y="0"/>
                      <a:pt x="2026158" y="395859"/>
                      <a:pt x="2026158" y="884174"/>
                    </a:cubicBezTo>
                    <a:cubicBezTo>
                      <a:pt x="2026158" y="1372489"/>
                      <a:pt x="1572514" y="1768348"/>
                      <a:pt x="1013079" y="1768348"/>
                    </a:cubicBezTo>
                    <a:lnTo>
                      <a:pt x="0" y="176834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367662" y="387348"/>
              <a:ext cx="1352972" cy="993776"/>
            </a:xfrm>
            <a:custGeom>
              <a:avLst/>
              <a:gdLst/>
              <a:ahLst/>
              <a:cxnLst/>
              <a:rect r="r" b="b" t="t" l="l"/>
              <a:pathLst>
                <a:path h="993776" w="1352972">
                  <a:moveTo>
                    <a:pt x="0" y="0"/>
                  </a:moveTo>
                  <a:lnTo>
                    <a:pt x="1352972" y="0"/>
                  </a:lnTo>
                  <a:lnTo>
                    <a:pt x="1352972" y="993776"/>
                  </a:lnTo>
                  <a:lnTo>
                    <a:pt x="0" y="993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-258" r="0" b="-258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2381128" y="3421248"/>
            <a:ext cx="5170651" cy="5837052"/>
          </a:xfrm>
          <a:custGeom>
            <a:avLst/>
            <a:gdLst/>
            <a:ahLst/>
            <a:cxnLst/>
            <a:rect r="r" b="b" t="t" l="l"/>
            <a:pathLst>
              <a:path h="5837052" w="5170651">
                <a:moveTo>
                  <a:pt x="0" y="0"/>
                </a:moveTo>
                <a:lnTo>
                  <a:pt x="5170651" y="0"/>
                </a:lnTo>
                <a:lnTo>
                  <a:pt x="5170651" y="5837052"/>
                </a:lnTo>
                <a:lnTo>
                  <a:pt x="0" y="58370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3671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2381128" y="2247973"/>
            <a:ext cx="5856859" cy="928815"/>
            <a:chOff x="0" y="0"/>
            <a:chExt cx="7809145" cy="12384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809146" cy="1238420"/>
            </a:xfrm>
            <a:custGeom>
              <a:avLst/>
              <a:gdLst/>
              <a:ahLst/>
              <a:cxnLst/>
              <a:rect r="r" b="b" t="t" l="l"/>
              <a:pathLst>
                <a:path h="1238420" w="7809146">
                  <a:moveTo>
                    <a:pt x="0" y="0"/>
                  </a:moveTo>
                  <a:lnTo>
                    <a:pt x="7809146" y="0"/>
                  </a:lnTo>
                  <a:lnTo>
                    <a:pt x="7809146" y="1238420"/>
                  </a:lnTo>
                  <a:lnTo>
                    <a:pt x="0" y="12384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0"/>
              <a:ext cx="7809145" cy="123842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2879"/>
                </a:lnSpc>
              </a:pPr>
              <a:r>
                <a:rPr lang="en-US" sz="2399">
                  <a:solidFill>
                    <a:srgbClr val="000000"/>
                  </a:solidFill>
                  <a:latin typeface="Century Expanded"/>
                  <a:ea typeface="Century Expanded"/>
                  <a:cs typeface="Century Expanded"/>
                  <a:sym typeface="Century Expanded"/>
                </a:rPr>
                <a:t>Exemplo</a:t>
              </a:r>
            </a:p>
            <a:p>
              <a:pPr algn="l">
                <a:lnSpc>
                  <a:spcPts val="2879"/>
                </a:lnSpc>
              </a:pPr>
              <a:r>
                <a:rPr lang="en-US" sz="2399">
                  <a:solidFill>
                    <a:srgbClr val="000000"/>
                  </a:solidFill>
                  <a:latin typeface="Century Expanded"/>
                  <a:ea typeface="Century Expanded"/>
                  <a:cs typeface="Century Expanded"/>
                  <a:sym typeface="Century Expanded"/>
                </a:rPr>
                <a:t>Investimento em irrigação por gotejamento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0604009" y="4175328"/>
            <a:ext cx="3943338" cy="928815"/>
            <a:chOff x="0" y="0"/>
            <a:chExt cx="5257784" cy="123842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257784" cy="1238420"/>
            </a:xfrm>
            <a:custGeom>
              <a:avLst/>
              <a:gdLst/>
              <a:ahLst/>
              <a:cxnLst/>
              <a:rect r="r" b="b" t="t" l="l"/>
              <a:pathLst>
                <a:path h="1238420" w="5257784">
                  <a:moveTo>
                    <a:pt x="0" y="0"/>
                  </a:moveTo>
                  <a:lnTo>
                    <a:pt x="5257784" y="0"/>
                  </a:lnTo>
                  <a:lnTo>
                    <a:pt x="5257784" y="1238420"/>
                  </a:lnTo>
                  <a:lnTo>
                    <a:pt x="0" y="12384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0"/>
              <a:ext cx="5257784" cy="123842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2879"/>
                </a:lnSpc>
              </a:pPr>
              <a:r>
                <a:rPr lang="en-US" sz="2399">
                  <a:solidFill>
                    <a:srgbClr val="000000"/>
                  </a:solidFill>
                  <a:latin typeface="Century Expanded"/>
                  <a:ea typeface="Century Expanded"/>
                  <a:cs typeface="Century Expanded"/>
                  <a:sym typeface="Century Expanded"/>
                </a:rPr>
                <a:t>Projeto de irrihação por gotejamento - cana de açucar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0604009" y="3583293"/>
            <a:ext cx="3943338" cy="498102"/>
            <a:chOff x="0" y="0"/>
            <a:chExt cx="5257784" cy="664137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5257784" cy="664137"/>
            </a:xfrm>
            <a:custGeom>
              <a:avLst/>
              <a:gdLst/>
              <a:ahLst/>
              <a:cxnLst/>
              <a:rect r="r" b="b" t="t" l="l"/>
              <a:pathLst>
                <a:path h="664137" w="5257784">
                  <a:moveTo>
                    <a:pt x="0" y="0"/>
                  </a:moveTo>
                  <a:lnTo>
                    <a:pt x="5257784" y="0"/>
                  </a:lnTo>
                  <a:lnTo>
                    <a:pt x="5257784" y="664137"/>
                  </a:lnTo>
                  <a:lnTo>
                    <a:pt x="0" y="6641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0"/>
              <a:ext cx="5257784" cy="66413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Century Expanded"/>
                  <a:ea typeface="Century Expanded"/>
                  <a:cs typeface="Century Expanded"/>
                  <a:sym typeface="Century Expanded"/>
                </a:rPr>
                <a:t>2.200 ha</a:t>
              </a: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8731558" y="3312398"/>
            <a:ext cx="1872451" cy="2043589"/>
          </a:xfrm>
          <a:custGeom>
            <a:avLst/>
            <a:gdLst/>
            <a:ahLst/>
            <a:cxnLst/>
            <a:rect r="r" b="b" t="t" l="l"/>
            <a:pathLst>
              <a:path h="2043589" w="1872451">
                <a:moveTo>
                  <a:pt x="0" y="0"/>
                </a:moveTo>
                <a:lnTo>
                  <a:pt x="1872451" y="0"/>
                </a:lnTo>
                <a:lnTo>
                  <a:pt x="1872451" y="2043589"/>
                </a:lnTo>
                <a:lnTo>
                  <a:pt x="0" y="20435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9403911" y="3861705"/>
            <a:ext cx="489645" cy="964025"/>
          </a:xfrm>
          <a:custGeom>
            <a:avLst/>
            <a:gdLst/>
            <a:ahLst/>
            <a:cxnLst/>
            <a:rect r="r" b="b" t="t" l="l"/>
            <a:pathLst>
              <a:path h="964025" w="489645">
                <a:moveTo>
                  <a:pt x="0" y="0"/>
                </a:moveTo>
                <a:lnTo>
                  <a:pt x="489645" y="0"/>
                </a:lnTo>
                <a:lnTo>
                  <a:pt x="489645" y="964025"/>
                </a:lnTo>
                <a:lnTo>
                  <a:pt x="0" y="9640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-9379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0607286" y="6144990"/>
            <a:ext cx="3820873" cy="1515517"/>
            <a:chOff x="0" y="0"/>
            <a:chExt cx="5094497" cy="2020689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5094497" cy="2020689"/>
            </a:xfrm>
            <a:custGeom>
              <a:avLst/>
              <a:gdLst/>
              <a:ahLst/>
              <a:cxnLst/>
              <a:rect r="r" b="b" t="t" l="l"/>
              <a:pathLst>
                <a:path h="2020689" w="5094497">
                  <a:moveTo>
                    <a:pt x="0" y="0"/>
                  </a:moveTo>
                  <a:lnTo>
                    <a:pt x="5094497" y="0"/>
                  </a:lnTo>
                  <a:lnTo>
                    <a:pt x="5094497" y="2020689"/>
                  </a:lnTo>
                  <a:lnTo>
                    <a:pt x="0" y="20206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0"/>
              <a:ext cx="5094497" cy="2020689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2879"/>
                </a:lnSpc>
              </a:pPr>
              <a:r>
                <a:rPr lang="en-US" sz="2399">
                  <a:solidFill>
                    <a:srgbClr val="000000"/>
                  </a:solidFill>
                  <a:latin typeface="Century Expanded"/>
                  <a:ea typeface="Century Expanded"/>
                  <a:cs typeface="Century Expanded"/>
                  <a:sym typeface="Century Expanded"/>
                </a:rPr>
                <a:t>Equipamentos de irrigação</a:t>
              </a:r>
            </a:p>
            <a:p>
              <a:pPr algn="l">
                <a:lnSpc>
                  <a:spcPts val="2879"/>
                </a:lnSpc>
              </a:pPr>
              <a:r>
                <a:rPr lang="en-US" sz="2399">
                  <a:solidFill>
                    <a:srgbClr val="000000"/>
                  </a:solidFill>
                  <a:latin typeface="Century Expanded"/>
                  <a:ea typeface="Century Expanded"/>
                  <a:cs typeface="Century Expanded"/>
                  <a:sym typeface="Century Expanded"/>
                </a:rPr>
                <a:t>Rede de Energia </a:t>
              </a:r>
            </a:p>
            <a:p>
              <a:pPr algn="l">
                <a:lnSpc>
                  <a:spcPts val="2879"/>
                </a:lnSpc>
              </a:pPr>
              <a:r>
                <a:rPr lang="en-US" sz="2399">
                  <a:solidFill>
                    <a:srgbClr val="000000"/>
                  </a:solidFill>
                  <a:latin typeface="Century Expanded"/>
                  <a:ea typeface="Century Expanded"/>
                  <a:cs typeface="Century Expanded"/>
                  <a:sym typeface="Century Expanded"/>
                </a:rPr>
                <a:t>Estação de bombeamento/Reservatorios </a:t>
              </a: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8613876" y="5908908"/>
            <a:ext cx="2107814" cy="1987680"/>
          </a:xfrm>
          <a:custGeom>
            <a:avLst/>
            <a:gdLst/>
            <a:ahLst/>
            <a:cxnLst/>
            <a:rect r="r" b="b" t="t" l="l"/>
            <a:pathLst>
              <a:path h="1987680" w="2107814">
                <a:moveTo>
                  <a:pt x="0" y="0"/>
                </a:moveTo>
                <a:lnTo>
                  <a:pt x="2107815" y="0"/>
                </a:lnTo>
                <a:lnTo>
                  <a:pt x="2107815" y="1987680"/>
                </a:lnTo>
                <a:lnTo>
                  <a:pt x="0" y="19876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9306726" y="6522641"/>
            <a:ext cx="760216" cy="760216"/>
          </a:xfrm>
          <a:custGeom>
            <a:avLst/>
            <a:gdLst/>
            <a:ahLst/>
            <a:cxnLst/>
            <a:rect r="r" b="b" t="t" l="l"/>
            <a:pathLst>
              <a:path h="760216" w="760216">
                <a:moveTo>
                  <a:pt x="0" y="0"/>
                </a:moveTo>
                <a:lnTo>
                  <a:pt x="760215" y="0"/>
                </a:lnTo>
                <a:lnTo>
                  <a:pt x="760215" y="760215"/>
                </a:lnTo>
                <a:lnTo>
                  <a:pt x="0" y="7602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4350" y="1796631"/>
            <a:ext cx="17259300" cy="8282690"/>
          </a:xfrm>
          <a:custGeom>
            <a:avLst/>
            <a:gdLst/>
            <a:ahLst/>
            <a:cxnLst/>
            <a:rect r="r" b="b" t="t" l="l"/>
            <a:pathLst>
              <a:path h="8282690" w="17259300">
                <a:moveTo>
                  <a:pt x="0" y="0"/>
                </a:moveTo>
                <a:lnTo>
                  <a:pt x="17259300" y="0"/>
                </a:lnTo>
                <a:lnTo>
                  <a:pt x="17259300" y="8282690"/>
                </a:lnTo>
                <a:lnTo>
                  <a:pt x="0" y="82826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2763" r="-473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584796"/>
          </a:xfrm>
          <a:custGeom>
            <a:avLst/>
            <a:gdLst/>
            <a:ahLst/>
            <a:cxnLst/>
            <a:rect r="r" b="b" t="t" l="l"/>
            <a:pathLst>
              <a:path h="1584796" w="18288000">
                <a:moveTo>
                  <a:pt x="0" y="0"/>
                </a:moveTo>
                <a:lnTo>
                  <a:pt x="18288000" y="0"/>
                </a:lnTo>
                <a:lnTo>
                  <a:pt x="18288000" y="1584796"/>
                </a:lnTo>
                <a:lnTo>
                  <a:pt x="0" y="1584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32585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192084" y="234392"/>
            <a:ext cx="13903832" cy="1116012"/>
            <a:chOff x="0" y="0"/>
            <a:chExt cx="18538443" cy="148801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538444" cy="1488016"/>
            </a:xfrm>
            <a:custGeom>
              <a:avLst/>
              <a:gdLst/>
              <a:ahLst/>
              <a:cxnLst/>
              <a:rect r="r" b="b" t="t" l="l"/>
              <a:pathLst>
                <a:path h="1488016" w="18538444">
                  <a:moveTo>
                    <a:pt x="0" y="0"/>
                  </a:moveTo>
                  <a:lnTo>
                    <a:pt x="18538444" y="0"/>
                  </a:lnTo>
                  <a:lnTo>
                    <a:pt x="18538444" y="1488016"/>
                  </a:lnTo>
                  <a:lnTo>
                    <a:pt x="0" y="14880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28575"/>
              <a:ext cx="18538443" cy="14594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536"/>
                </a:lnSpc>
              </a:pPr>
              <a:r>
                <a:rPr lang="en-US" sz="42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Modelos de projeto - Irrigação off farm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0" y="921619"/>
            <a:ext cx="1519708" cy="1326354"/>
            <a:chOff x="0" y="0"/>
            <a:chExt cx="2026278" cy="176847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026158" cy="1768348"/>
            </a:xfrm>
            <a:custGeom>
              <a:avLst/>
              <a:gdLst/>
              <a:ahLst/>
              <a:cxnLst/>
              <a:rect r="r" b="b" t="t" l="l"/>
              <a:pathLst>
                <a:path h="1768348" w="2026158">
                  <a:moveTo>
                    <a:pt x="0" y="0"/>
                  </a:moveTo>
                  <a:lnTo>
                    <a:pt x="1013079" y="0"/>
                  </a:lnTo>
                  <a:cubicBezTo>
                    <a:pt x="1572641" y="0"/>
                    <a:pt x="2026158" y="395859"/>
                    <a:pt x="2026158" y="884174"/>
                  </a:cubicBezTo>
                  <a:cubicBezTo>
                    <a:pt x="2026158" y="1372489"/>
                    <a:pt x="1572514" y="1768348"/>
                    <a:pt x="1013079" y="1768348"/>
                  </a:cubicBezTo>
                  <a:lnTo>
                    <a:pt x="0" y="176834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9" id="9"/>
          <p:cNvSpPr/>
          <p:nvPr/>
        </p:nvSpPr>
        <p:spPr>
          <a:xfrm flipH="true" flipV="false" rot="0">
            <a:off x="252490" y="1212130"/>
            <a:ext cx="1014729" cy="745332"/>
          </a:xfrm>
          <a:custGeom>
            <a:avLst/>
            <a:gdLst/>
            <a:ahLst/>
            <a:cxnLst/>
            <a:rect r="r" b="b" t="t" l="l"/>
            <a:pathLst>
              <a:path h="745332" w="1014729">
                <a:moveTo>
                  <a:pt x="1014729" y="0"/>
                </a:moveTo>
                <a:lnTo>
                  <a:pt x="0" y="0"/>
                </a:lnTo>
                <a:lnTo>
                  <a:pt x="0" y="745332"/>
                </a:lnTo>
                <a:lnTo>
                  <a:pt x="1014729" y="745332"/>
                </a:lnTo>
                <a:lnTo>
                  <a:pt x="101472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258" r="0" b="-258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DAG2VjHYJqc</dc:identifier>
  <dcterms:modified xsi:type="dcterms:W3CDTF">2011-08-01T06:04:30Z</dcterms:modified>
  <cp:revision>1</cp:revision>
  <dc:title>Apresentação agrícola </dc:title>
</cp:coreProperties>
</file>